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75213" cy="42811700"/>
  <p:notesSz cx="6797675" cy="9926638"/>
  <p:defaultTextStyle>
    <a:defPPr>
      <a:defRPr lang="es-ES_tradnl"/>
    </a:defPPr>
    <a:lvl1pPr algn="l" rtl="0" eaLnBrk="0" fontAlgn="base" hangingPunct="0">
      <a:spcBef>
        <a:spcPct val="50000"/>
      </a:spcBef>
      <a:spcAft>
        <a:spcPct val="0"/>
      </a:spcAft>
      <a:defRPr sz="2000" b="1" kern="1200">
        <a:solidFill>
          <a:srgbClr val="250A8A"/>
        </a:solidFill>
        <a:latin typeface="Arial" charset="0"/>
        <a:ea typeface="+mn-ea"/>
        <a:cs typeface="+mn-cs"/>
      </a:defRPr>
    </a:lvl1pPr>
    <a:lvl2pPr marL="1829097" indent="-1387168" algn="l" rtl="0" eaLnBrk="0" fontAlgn="base" hangingPunct="0">
      <a:spcBef>
        <a:spcPct val="50000"/>
      </a:spcBef>
      <a:spcAft>
        <a:spcPct val="0"/>
      </a:spcAft>
      <a:defRPr sz="2000" b="1" kern="1200">
        <a:solidFill>
          <a:srgbClr val="250A8A"/>
        </a:solidFill>
        <a:latin typeface="Arial" charset="0"/>
        <a:ea typeface="+mn-ea"/>
        <a:cs typeface="+mn-cs"/>
      </a:defRPr>
    </a:lvl2pPr>
    <a:lvl3pPr marL="3659729" indent="-2775870" algn="l" rtl="0" eaLnBrk="0" fontAlgn="base" hangingPunct="0">
      <a:spcBef>
        <a:spcPct val="50000"/>
      </a:spcBef>
      <a:spcAft>
        <a:spcPct val="0"/>
      </a:spcAft>
      <a:defRPr sz="2000" b="1" kern="1200">
        <a:solidFill>
          <a:srgbClr val="250A8A"/>
        </a:solidFill>
        <a:latin typeface="Arial" charset="0"/>
        <a:ea typeface="+mn-ea"/>
        <a:cs typeface="+mn-cs"/>
      </a:defRPr>
    </a:lvl3pPr>
    <a:lvl4pPr marL="5490360" indent="-4164572" algn="l" rtl="0" eaLnBrk="0" fontAlgn="base" hangingPunct="0">
      <a:spcBef>
        <a:spcPct val="50000"/>
      </a:spcBef>
      <a:spcAft>
        <a:spcPct val="0"/>
      </a:spcAft>
      <a:defRPr sz="2000" b="1" kern="1200">
        <a:solidFill>
          <a:srgbClr val="250A8A"/>
        </a:solidFill>
        <a:latin typeface="Arial" charset="0"/>
        <a:ea typeface="+mn-ea"/>
        <a:cs typeface="+mn-cs"/>
      </a:defRPr>
    </a:lvl4pPr>
    <a:lvl5pPr marL="7320993" indent="-5553275" algn="l" rtl="0" eaLnBrk="0" fontAlgn="base" hangingPunct="0">
      <a:spcBef>
        <a:spcPct val="50000"/>
      </a:spcBef>
      <a:spcAft>
        <a:spcPct val="0"/>
      </a:spcAft>
      <a:defRPr sz="2000" b="1" kern="1200">
        <a:solidFill>
          <a:srgbClr val="250A8A"/>
        </a:solidFill>
        <a:latin typeface="Arial" charset="0"/>
        <a:ea typeface="+mn-ea"/>
        <a:cs typeface="+mn-cs"/>
      </a:defRPr>
    </a:lvl5pPr>
    <a:lvl6pPr marL="2209648" algn="l" defTabSz="883859" rtl="0" eaLnBrk="1" latinLnBrk="0" hangingPunct="1">
      <a:defRPr sz="2000" b="1" kern="1200">
        <a:solidFill>
          <a:srgbClr val="250A8A"/>
        </a:solidFill>
        <a:latin typeface="Arial" charset="0"/>
        <a:ea typeface="+mn-ea"/>
        <a:cs typeface="+mn-cs"/>
      </a:defRPr>
    </a:lvl6pPr>
    <a:lvl7pPr marL="2651577" algn="l" defTabSz="883859" rtl="0" eaLnBrk="1" latinLnBrk="0" hangingPunct="1">
      <a:defRPr sz="2000" b="1" kern="1200">
        <a:solidFill>
          <a:srgbClr val="250A8A"/>
        </a:solidFill>
        <a:latin typeface="Arial" charset="0"/>
        <a:ea typeface="+mn-ea"/>
        <a:cs typeface="+mn-cs"/>
      </a:defRPr>
    </a:lvl7pPr>
    <a:lvl8pPr marL="3093507" algn="l" defTabSz="883859" rtl="0" eaLnBrk="1" latinLnBrk="0" hangingPunct="1">
      <a:defRPr sz="2000" b="1" kern="1200">
        <a:solidFill>
          <a:srgbClr val="250A8A"/>
        </a:solidFill>
        <a:latin typeface="Arial" charset="0"/>
        <a:ea typeface="+mn-ea"/>
        <a:cs typeface="+mn-cs"/>
      </a:defRPr>
    </a:lvl8pPr>
    <a:lvl9pPr marL="3535436" algn="l" defTabSz="883859" rtl="0" eaLnBrk="1" latinLnBrk="0" hangingPunct="1">
      <a:defRPr sz="2000" b="1" kern="1200">
        <a:solidFill>
          <a:srgbClr val="250A8A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4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82FF"/>
    <a:srgbClr val="00B050"/>
    <a:srgbClr val="00DC00"/>
    <a:srgbClr val="3333CC"/>
    <a:srgbClr val="D425DF"/>
    <a:srgbClr val="FF6565"/>
    <a:srgbClr val="0070C0"/>
    <a:srgbClr val="9900FF"/>
    <a:srgbClr val="22228B"/>
    <a:srgbClr val="FF0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94" autoAdjust="0"/>
    <p:restoredTop sz="96159" autoAdjust="0"/>
  </p:normalViewPr>
  <p:slideViewPr>
    <p:cSldViewPr>
      <p:cViewPr>
        <p:scale>
          <a:sx n="78" d="100"/>
          <a:sy n="78" d="100"/>
        </p:scale>
        <p:origin x="-4160" y="-5752"/>
      </p:cViewPr>
      <p:guideLst>
        <p:guide orient="horz" pos="13484"/>
        <p:guide pos="95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548" y="137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pPr>
              <a:defRPr/>
            </a:pPr>
            <a:fld id="{D541BE52-2D11-4CD6-9BE0-06CDB1B2EDFD}" type="datetimeFigureOut">
              <a:rPr lang="fr-FR"/>
              <a:pPr>
                <a:defRPr/>
              </a:pPr>
              <a:t>02/06/2021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pPr>
              <a:defRPr/>
            </a:pPr>
            <a:fld id="{93A7544E-9179-4EAA-B99D-F1327DB972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246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580" tIns="46290" rIns="92580" bIns="4629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580" tIns="46290" rIns="92580" bIns="4629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1213" y="742950"/>
            <a:ext cx="26352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580" tIns="46290" rIns="92580" bIns="46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580" tIns="46290" rIns="92580" bIns="4629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580" tIns="46290" rIns="92580" bIns="4629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2C78808-A2FE-4C7E-9748-EB18F48DEE03}" type="slidenum">
              <a:rPr lang="es-ES"/>
              <a:pPr>
                <a:defRPr/>
              </a:pPr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1025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829097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3659729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5490360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7320993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9152139" algn="l" defTabSz="3660855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10982567" algn="l" defTabSz="3660855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12812995" algn="l" defTabSz="3660855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14643423" algn="l" defTabSz="3660855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81213" y="742950"/>
            <a:ext cx="2635250" cy="3724275"/>
          </a:xfrm>
          <a:ln/>
        </p:spPr>
      </p:sp>
      <p:sp>
        <p:nvSpPr>
          <p:cNvPr id="40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fr-FR" dirty="0"/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fld id="{71BE8385-32D2-4B53-B590-EE7A276C4009}" type="slidenum">
              <a:rPr lang="es-ES" altLang="fr-FR" sz="1300" b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s-ES" altLang="fr-FR" sz="13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69214" y="13302390"/>
            <a:ext cx="25736788" cy="917121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38424" y="24259543"/>
            <a:ext cx="21198371" cy="10938082"/>
          </a:xfrm>
        </p:spPr>
        <p:txBody>
          <a:bodyPr/>
          <a:lstStyle>
            <a:lvl1pPr marL="0" indent="0" algn="ctr">
              <a:buNone/>
              <a:defRPr/>
            </a:lvl1pPr>
            <a:lvl2pPr marL="1830428" indent="0" algn="ctr">
              <a:buNone/>
              <a:defRPr/>
            </a:lvl2pPr>
            <a:lvl3pPr marL="3660855" indent="0" algn="ctr">
              <a:buNone/>
              <a:defRPr/>
            </a:lvl3pPr>
            <a:lvl4pPr marL="5491284" indent="0" algn="ctr">
              <a:buNone/>
              <a:defRPr/>
            </a:lvl4pPr>
            <a:lvl5pPr marL="7321712" indent="0" algn="ctr">
              <a:buNone/>
              <a:defRPr/>
            </a:lvl5pPr>
            <a:lvl6pPr marL="9152139" indent="0" algn="ctr">
              <a:buNone/>
              <a:defRPr/>
            </a:lvl6pPr>
            <a:lvl7pPr marL="10982567" indent="0" algn="ctr">
              <a:buNone/>
              <a:defRPr/>
            </a:lvl7pPr>
            <a:lvl8pPr marL="12812995" indent="0" algn="ctr">
              <a:buNone/>
              <a:defRPr/>
            </a:lvl8pPr>
            <a:lvl9pPr marL="14643423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0D14-F293-42F6-9055-DD1C2CC42E12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428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24A32-C0A3-4533-8C82-59F34DED5A01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397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1573392" y="3807043"/>
            <a:ext cx="6432609" cy="34250629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269214" y="3807043"/>
            <a:ext cx="18693972" cy="3425062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9B328-5A86-4146-9DBD-D56CA58E3838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930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142AE-30E9-4175-8750-5794EF82B8AE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128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981" y="27513639"/>
            <a:ext cx="25736791" cy="8497510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89981" y="18145402"/>
            <a:ext cx="25736791" cy="9368237"/>
          </a:xfrm>
        </p:spPr>
        <p:txBody>
          <a:bodyPr anchor="b"/>
          <a:lstStyle>
            <a:lvl1pPr marL="0" indent="0">
              <a:buNone/>
              <a:defRPr sz="8000"/>
            </a:lvl1pPr>
            <a:lvl2pPr marL="1830428" indent="0">
              <a:buNone/>
              <a:defRPr sz="7200"/>
            </a:lvl2pPr>
            <a:lvl3pPr marL="3660855" indent="0">
              <a:buNone/>
              <a:defRPr sz="6400"/>
            </a:lvl3pPr>
            <a:lvl4pPr marL="5491284" indent="0">
              <a:buNone/>
              <a:defRPr sz="5600"/>
            </a:lvl4pPr>
            <a:lvl5pPr marL="7321712" indent="0">
              <a:buNone/>
              <a:defRPr sz="5600"/>
            </a:lvl5pPr>
            <a:lvl6pPr marL="9152139" indent="0">
              <a:buNone/>
              <a:defRPr sz="5600"/>
            </a:lvl6pPr>
            <a:lvl7pPr marL="10982567" indent="0">
              <a:buNone/>
              <a:defRPr sz="5600"/>
            </a:lvl7pPr>
            <a:lvl8pPr marL="12812995" indent="0">
              <a:buNone/>
              <a:defRPr sz="5600"/>
            </a:lvl8pPr>
            <a:lvl9pPr marL="14643423" indent="0">
              <a:buNone/>
              <a:defRPr sz="5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0BA5D-3698-48B9-AA4C-9CCC1682548D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549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69213" y="12368109"/>
            <a:ext cx="12560113" cy="25689563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439536" y="12368109"/>
            <a:ext cx="12566467" cy="25689563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5F820-2F17-45BA-80CB-AEA3C50F18F5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957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809" y="1716029"/>
            <a:ext cx="27249599" cy="713104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2807" y="9584330"/>
            <a:ext cx="13380082" cy="3991352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0428" indent="0">
              <a:buNone/>
              <a:defRPr sz="8000" b="1"/>
            </a:lvl2pPr>
            <a:lvl3pPr marL="3660855" indent="0">
              <a:buNone/>
              <a:defRPr sz="7200" b="1"/>
            </a:lvl3pPr>
            <a:lvl4pPr marL="5491284" indent="0">
              <a:buNone/>
              <a:defRPr sz="6400" b="1"/>
            </a:lvl4pPr>
            <a:lvl5pPr marL="7321712" indent="0">
              <a:buNone/>
              <a:defRPr sz="6400" b="1"/>
            </a:lvl5pPr>
            <a:lvl6pPr marL="9152139" indent="0">
              <a:buNone/>
              <a:defRPr sz="6400" b="1"/>
            </a:lvl6pPr>
            <a:lvl7pPr marL="10982567" indent="0">
              <a:buNone/>
              <a:defRPr sz="6400" b="1"/>
            </a:lvl7pPr>
            <a:lvl8pPr marL="12812995" indent="0">
              <a:buNone/>
              <a:defRPr sz="6400" b="1"/>
            </a:lvl8pPr>
            <a:lvl9pPr marL="14643423" indent="0">
              <a:buNone/>
              <a:defRPr sz="64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2807" y="13575682"/>
            <a:ext cx="13380082" cy="24666304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82324" y="9584330"/>
            <a:ext cx="13380082" cy="3991352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0428" indent="0">
              <a:buNone/>
              <a:defRPr sz="8000" b="1"/>
            </a:lvl2pPr>
            <a:lvl3pPr marL="3660855" indent="0">
              <a:buNone/>
              <a:defRPr sz="7200" b="1"/>
            </a:lvl3pPr>
            <a:lvl4pPr marL="5491284" indent="0">
              <a:buNone/>
              <a:defRPr sz="6400" b="1"/>
            </a:lvl4pPr>
            <a:lvl5pPr marL="7321712" indent="0">
              <a:buNone/>
              <a:defRPr sz="6400" b="1"/>
            </a:lvl5pPr>
            <a:lvl6pPr marL="9152139" indent="0">
              <a:buNone/>
              <a:defRPr sz="6400" b="1"/>
            </a:lvl6pPr>
            <a:lvl7pPr marL="10982567" indent="0">
              <a:buNone/>
              <a:defRPr sz="6400" b="1"/>
            </a:lvl7pPr>
            <a:lvl8pPr marL="12812995" indent="0">
              <a:buNone/>
              <a:defRPr sz="6400" b="1"/>
            </a:lvl8pPr>
            <a:lvl9pPr marL="14643423" indent="0">
              <a:buNone/>
              <a:defRPr sz="64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82324" y="13575682"/>
            <a:ext cx="13380082" cy="24666304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9FE38-7375-4751-889A-7A53CE9115D4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0303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4BD06-B672-41A6-90D6-38F7D11D0B99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0610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DED52-5FF6-440E-A0CF-D8F5865E2D08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53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809" y="1703318"/>
            <a:ext cx="9960375" cy="7258159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35493" y="1703316"/>
            <a:ext cx="16926915" cy="36538669"/>
          </a:xfrm>
        </p:spPr>
        <p:txBody>
          <a:bodyPr/>
          <a:lstStyle>
            <a:lvl1pPr>
              <a:defRPr sz="129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2809" y="8961477"/>
            <a:ext cx="9960375" cy="29280510"/>
          </a:xfrm>
        </p:spPr>
        <p:txBody>
          <a:bodyPr/>
          <a:lstStyle>
            <a:lvl1pPr marL="0" indent="0">
              <a:buNone/>
              <a:defRPr sz="5600"/>
            </a:lvl1pPr>
            <a:lvl2pPr marL="1830428" indent="0">
              <a:buNone/>
              <a:defRPr sz="4800"/>
            </a:lvl2pPr>
            <a:lvl3pPr marL="3660855" indent="0">
              <a:buNone/>
              <a:defRPr sz="4000"/>
            </a:lvl3pPr>
            <a:lvl4pPr marL="5491284" indent="0">
              <a:buNone/>
              <a:defRPr sz="3600"/>
            </a:lvl4pPr>
            <a:lvl5pPr marL="7321712" indent="0">
              <a:buNone/>
              <a:defRPr sz="3600"/>
            </a:lvl5pPr>
            <a:lvl6pPr marL="9152139" indent="0">
              <a:buNone/>
              <a:defRPr sz="3600"/>
            </a:lvl6pPr>
            <a:lvl7pPr marL="10982567" indent="0">
              <a:buNone/>
              <a:defRPr sz="3600"/>
            </a:lvl7pPr>
            <a:lvl8pPr marL="12812995" indent="0">
              <a:buNone/>
              <a:defRPr sz="3600"/>
            </a:lvl8pPr>
            <a:lvl9pPr marL="14643423" indent="0">
              <a:buNone/>
              <a:defRPr sz="3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5DED8-066A-4C42-90EA-CF7E1635C5A6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141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36815" y="29966923"/>
            <a:ext cx="18160043" cy="3540099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936815" y="3826105"/>
            <a:ext cx="18160043" cy="25683209"/>
          </a:xfrm>
        </p:spPr>
        <p:txBody>
          <a:bodyPr/>
          <a:lstStyle>
            <a:lvl1pPr marL="0" indent="0">
              <a:buNone/>
              <a:defRPr sz="12900"/>
            </a:lvl1pPr>
            <a:lvl2pPr marL="1830428" indent="0">
              <a:buNone/>
              <a:defRPr sz="11200"/>
            </a:lvl2pPr>
            <a:lvl3pPr marL="3660855" indent="0">
              <a:buNone/>
              <a:defRPr sz="9600"/>
            </a:lvl3pPr>
            <a:lvl4pPr marL="5491284" indent="0">
              <a:buNone/>
              <a:defRPr sz="8000"/>
            </a:lvl4pPr>
            <a:lvl5pPr marL="7321712" indent="0">
              <a:buNone/>
              <a:defRPr sz="8000"/>
            </a:lvl5pPr>
            <a:lvl6pPr marL="9152139" indent="0">
              <a:buNone/>
              <a:defRPr sz="8000"/>
            </a:lvl6pPr>
            <a:lvl7pPr marL="10982567" indent="0">
              <a:buNone/>
              <a:defRPr sz="8000"/>
            </a:lvl7pPr>
            <a:lvl8pPr marL="12812995" indent="0">
              <a:buNone/>
              <a:defRPr sz="8000"/>
            </a:lvl8pPr>
            <a:lvl9pPr marL="14643423" indent="0">
              <a:buNone/>
              <a:defRPr sz="8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36815" y="33507021"/>
            <a:ext cx="18160043" cy="5020969"/>
          </a:xfrm>
        </p:spPr>
        <p:txBody>
          <a:bodyPr/>
          <a:lstStyle>
            <a:lvl1pPr marL="0" indent="0">
              <a:buNone/>
              <a:defRPr sz="5600"/>
            </a:lvl1pPr>
            <a:lvl2pPr marL="1830428" indent="0">
              <a:buNone/>
              <a:defRPr sz="4800"/>
            </a:lvl2pPr>
            <a:lvl3pPr marL="3660855" indent="0">
              <a:buNone/>
              <a:defRPr sz="4000"/>
            </a:lvl3pPr>
            <a:lvl4pPr marL="5491284" indent="0">
              <a:buNone/>
              <a:defRPr sz="3600"/>
            </a:lvl4pPr>
            <a:lvl5pPr marL="7321712" indent="0">
              <a:buNone/>
              <a:defRPr sz="3600"/>
            </a:lvl5pPr>
            <a:lvl6pPr marL="9152139" indent="0">
              <a:buNone/>
              <a:defRPr sz="3600"/>
            </a:lvl6pPr>
            <a:lvl7pPr marL="10982567" indent="0">
              <a:buNone/>
              <a:defRPr sz="3600"/>
            </a:lvl7pPr>
            <a:lvl8pPr marL="12812995" indent="0">
              <a:buNone/>
              <a:defRPr sz="3600"/>
            </a:lvl8pPr>
            <a:lvl9pPr marL="14643423" indent="0">
              <a:buNone/>
              <a:defRPr sz="3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20513-0734-4B98-8F75-FF62759BB1CC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75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9306" y="3806744"/>
            <a:ext cx="25736601" cy="7138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0049" tIns="185025" rIns="370049" bIns="1850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fr-FR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9306" y="12368769"/>
            <a:ext cx="25736601" cy="2568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0049" tIns="185025" rIns="370049" bIns="1850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fr-FR"/>
              <a:t>Haga clic para modificar el estilo de texto del patrón</a:t>
            </a:r>
          </a:p>
          <a:p>
            <a:pPr lvl="1"/>
            <a:r>
              <a:rPr lang="es-ES_tradnl" altLang="fr-FR"/>
              <a:t>Segundo nivel</a:t>
            </a:r>
          </a:p>
          <a:p>
            <a:pPr lvl="2"/>
            <a:r>
              <a:rPr lang="es-ES_tradnl" altLang="fr-FR"/>
              <a:t>Tercer nivel</a:t>
            </a:r>
          </a:p>
          <a:p>
            <a:pPr lvl="3"/>
            <a:r>
              <a:rPr lang="es-ES_tradnl" altLang="fr-FR"/>
              <a:t>Cuarto nivel</a:t>
            </a:r>
          </a:p>
          <a:p>
            <a:pPr lvl="4"/>
            <a:r>
              <a:rPr lang="es-ES_tradnl" altLang="fr-FR"/>
              <a:t>Quinto nivel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9306" y="39004958"/>
            <a:ext cx="6305112" cy="28534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370049" tIns="185025" rIns="370049" bIns="185025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0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2400" y="39004958"/>
            <a:ext cx="9590414" cy="28534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370049" tIns="185025" rIns="370049" bIns="185025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60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0796" y="39004958"/>
            <a:ext cx="6305111" cy="28534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370049" tIns="185025" rIns="370049" bIns="18502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60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196934F-7310-44BB-8AAE-EB0AAC1BAC01}" type="slidenum">
              <a:rPr lang="es-ES_tradnl"/>
              <a:pPr>
                <a:defRPr/>
              </a:pPr>
              <a:t>‹N°›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3704229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704229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2pPr>
      <a:lvl3pPr algn="ctr" defTabSz="3704229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3pPr>
      <a:lvl4pPr algn="ctr" defTabSz="3704229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4pPr>
      <a:lvl5pPr algn="ctr" defTabSz="3704229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5pPr>
      <a:lvl6pPr marL="1830428" algn="ctr" defTabSz="3705347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6pPr>
      <a:lvl7pPr marL="3660855" algn="ctr" defTabSz="3705347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7pPr>
      <a:lvl8pPr marL="5491284" algn="ctr" defTabSz="3705347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8pPr>
      <a:lvl9pPr marL="7321712" algn="ctr" defTabSz="3705347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2"/>
          </a:solidFill>
          <a:latin typeface="Times New Roman" pitchFamily="18" charset="0"/>
        </a:defRPr>
      </a:lvl9pPr>
    </p:titleStyle>
    <p:bodyStyle>
      <a:lvl1pPr marL="1391772" indent="-1391772" algn="l" defTabSz="3704229" rtl="0" eaLnBrk="0" fontAlgn="base" hangingPunct="0">
        <a:spcBef>
          <a:spcPct val="20000"/>
        </a:spcBef>
        <a:spcAft>
          <a:spcPct val="0"/>
        </a:spcAft>
        <a:buChar char="•"/>
        <a:defRPr sz="12900">
          <a:solidFill>
            <a:schemeClr val="tx1"/>
          </a:solidFill>
          <a:latin typeface="+mn-lt"/>
          <a:ea typeface="+mn-ea"/>
          <a:cs typeface="+mn-cs"/>
        </a:defRPr>
      </a:lvl1pPr>
      <a:lvl2pPr marL="3006042" indent="-1155462" algn="l" defTabSz="3704229" rtl="0" eaLnBrk="0" fontAlgn="base" hangingPunct="0">
        <a:spcBef>
          <a:spcPct val="20000"/>
        </a:spcBef>
        <a:spcAft>
          <a:spcPct val="0"/>
        </a:spcAft>
        <a:buChar char="–"/>
        <a:defRPr sz="10800">
          <a:solidFill>
            <a:schemeClr val="tx1"/>
          </a:solidFill>
          <a:latin typeface="+mn-lt"/>
        </a:defRPr>
      </a:lvl2pPr>
      <a:lvl3pPr marL="4632588" indent="-926824" algn="l" defTabSz="3704229" rtl="0" eaLnBrk="0" fontAlgn="base" hangingPunct="0">
        <a:spcBef>
          <a:spcPct val="20000"/>
        </a:spcBef>
        <a:spcAft>
          <a:spcPct val="0"/>
        </a:spcAft>
        <a:buChar char="•"/>
        <a:defRPr sz="9600">
          <a:solidFill>
            <a:schemeClr val="tx1"/>
          </a:solidFill>
          <a:latin typeface="+mn-lt"/>
        </a:defRPr>
      </a:lvl3pPr>
      <a:lvl4pPr marL="6469357" indent="-914549" algn="l" defTabSz="3704229" rtl="0" eaLnBrk="0" fontAlgn="base" hangingPunct="0">
        <a:spcBef>
          <a:spcPct val="20000"/>
        </a:spcBef>
        <a:spcAft>
          <a:spcPct val="0"/>
        </a:spcAft>
        <a:buChar char="–"/>
        <a:defRPr sz="7600">
          <a:solidFill>
            <a:schemeClr val="tx1"/>
          </a:solidFill>
          <a:latin typeface="+mn-lt"/>
        </a:defRPr>
      </a:lvl4pPr>
      <a:lvl5pPr marL="8318403" indent="-914549" algn="l" defTabSz="3704229" rtl="0" eaLnBrk="0" fontAlgn="base" hangingPunct="0">
        <a:spcBef>
          <a:spcPct val="20000"/>
        </a:spcBef>
        <a:spcAft>
          <a:spcPct val="0"/>
        </a:spcAft>
        <a:buChar char="»"/>
        <a:defRPr sz="7600">
          <a:solidFill>
            <a:schemeClr val="tx1"/>
          </a:solidFill>
          <a:latin typeface="+mn-lt"/>
        </a:defRPr>
      </a:lvl5pPr>
      <a:lvl6pPr marL="10149979" indent="-915214" algn="l" defTabSz="3705347" rtl="0" eaLnBrk="0" fontAlgn="base" hangingPunct="0">
        <a:spcBef>
          <a:spcPct val="20000"/>
        </a:spcBef>
        <a:spcAft>
          <a:spcPct val="0"/>
        </a:spcAft>
        <a:buChar char="»"/>
        <a:defRPr sz="7600">
          <a:solidFill>
            <a:schemeClr val="tx1"/>
          </a:solidFill>
          <a:latin typeface="+mn-lt"/>
        </a:defRPr>
      </a:lvl6pPr>
      <a:lvl7pPr marL="11980407" indent="-915214" algn="l" defTabSz="3705347" rtl="0" eaLnBrk="0" fontAlgn="base" hangingPunct="0">
        <a:spcBef>
          <a:spcPct val="20000"/>
        </a:spcBef>
        <a:spcAft>
          <a:spcPct val="0"/>
        </a:spcAft>
        <a:buChar char="»"/>
        <a:defRPr sz="7600">
          <a:solidFill>
            <a:schemeClr val="tx1"/>
          </a:solidFill>
          <a:latin typeface="+mn-lt"/>
        </a:defRPr>
      </a:lvl7pPr>
      <a:lvl8pPr marL="13810835" indent="-915214" algn="l" defTabSz="3705347" rtl="0" eaLnBrk="0" fontAlgn="base" hangingPunct="0">
        <a:spcBef>
          <a:spcPct val="20000"/>
        </a:spcBef>
        <a:spcAft>
          <a:spcPct val="0"/>
        </a:spcAft>
        <a:buChar char="»"/>
        <a:defRPr sz="7600">
          <a:solidFill>
            <a:schemeClr val="tx1"/>
          </a:solidFill>
          <a:latin typeface="+mn-lt"/>
        </a:defRPr>
      </a:lvl8pPr>
      <a:lvl9pPr marL="15641262" indent="-915214" algn="l" defTabSz="3705347" rtl="0" eaLnBrk="0" fontAlgn="base" hangingPunct="0">
        <a:spcBef>
          <a:spcPct val="20000"/>
        </a:spcBef>
        <a:spcAft>
          <a:spcPct val="0"/>
        </a:spcAft>
        <a:buChar char="»"/>
        <a:defRPr sz="7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30428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60855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91284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21712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52139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82567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12995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43423" algn="l" defTabSz="3660855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4.emf"/><Relationship Id="rId26" Type="http://schemas.openxmlformats.org/officeDocument/2006/relationships/image" Target="../media/image23.png"/><Relationship Id="rId39" Type="http://schemas.openxmlformats.org/officeDocument/2006/relationships/image" Target="../media/image34.jpeg"/><Relationship Id="rId21" Type="http://schemas.openxmlformats.org/officeDocument/2006/relationships/image" Target="../media/image5.wmf"/><Relationship Id="rId34" Type="http://schemas.openxmlformats.org/officeDocument/2006/relationships/image" Target="../media/image31.jpeg"/><Relationship Id="rId42" Type="http://schemas.openxmlformats.org/officeDocument/2006/relationships/oleObject" Target="../embeddings/oleObject7.bin"/><Relationship Id="rId47" Type="http://schemas.openxmlformats.org/officeDocument/2006/relationships/oleObject" Target="../embeddings/oleObject9.bin"/><Relationship Id="rId50" Type="http://schemas.openxmlformats.org/officeDocument/2006/relationships/image" Target="../media/image39.jpeg"/><Relationship Id="rId55" Type="http://schemas.openxmlformats.org/officeDocument/2006/relationships/image" Target="../media/image44.pn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png"/><Relationship Id="rId29" Type="http://schemas.openxmlformats.org/officeDocument/2006/relationships/image" Target="../media/image26.png"/><Relationship Id="rId11" Type="http://schemas.openxmlformats.org/officeDocument/2006/relationships/image" Target="../media/image12.jpeg"/><Relationship Id="rId24" Type="http://schemas.openxmlformats.org/officeDocument/2006/relationships/image" Target="../media/image21.jpeg"/><Relationship Id="rId32" Type="http://schemas.openxmlformats.org/officeDocument/2006/relationships/image" Target="../media/image29.png"/><Relationship Id="rId37" Type="http://schemas.openxmlformats.org/officeDocument/2006/relationships/oleObject" Target="../embeddings/oleObject6.bin"/><Relationship Id="rId40" Type="http://schemas.openxmlformats.org/officeDocument/2006/relationships/image" Target="../media/image35.png"/><Relationship Id="rId45" Type="http://schemas.openxmlformats.org/officeDocument/2006/relationships/oleObject" Target="../embeddings/oleObject8.bin"/><Relationship Id="rId53" Type="http://schemas.openxmlformats.org/officeDocument/2006/relationships/image" Target="../media/image42.png"/><Relationship Id="rId58" Type="http://schemas.openxmlformats.org/officeDocument/2006/relationships/oleObject" Target="../embeddings/oleObject10.bin"/><Relationship Id="rId5" Type="http://schemas.openxmlformats.org/officeDocument/2006/relationships/image" Target="../media/image1.emf"/><Relationship Id="rId19" Type="http://schemas.openxmlformats.org/officeDocument/2006/relationships/image" Target="../media/image18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image" Target="../media/image15.png"/><Relationship Id="rId22" Type="http://schemas.openxmlformats.org/officeDocument/2006/relationships/image" Target="../media/image19.png"/><Relationship Id="rId27" Type="http://schemas.openxmlformats.org/officeDocument/2006/relationships/image" Target="../media/image24.jpeg"/><Relationship Id="rId30" Type="http://schemas.openxmlformats.org/officeDocument/2006/relationships/image" Target="../media/image27.svg"/><Relationship Id="rId35" Type="http://schemas.openxmlformats.org/officeDocument/2006/relationships/image" Target="../media/image32.jpeg"/><Relationship Id="rId43" Type="http://schemas.openxmlformats.org/officeDocument/2006/relationships/image" Target="../media/image7.wmf"/><Relationship Id="rId48" Type="http://schemas.openxmlformats.org/officeDocument/2006/relationships/image" Target="../media/image9.emf"/><Relationship Id="rId56" Type="http://schemas.openxmlformats.org/officeDocument/2006/relationships/image" Target="../media/image45.png"/><Relationship Id="rId8" Type="http://schemas.openxmlformats.org/officeDocument/2006/relationships/oleObject" Target="../embeddings/oleObject3.bin"/><Relationship Id="rId51" Type="http://schemas.openxmlformats.org/officeDocument/2006/relationships/image" Target="../media/image40.jpeg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13.png"/><Relationship Id="rId17" Type="http://schemas.openxmlformats.org/officeDocument/2006/relationships/oleObject" Target="../embeddings/oleObject4.bin"/><Relationship Id="rId25" Type="http://schemas.openxmlformats.org/officeDocument/2006/relationships/image" Target="../media/image22.png"/><Relationship Id="rId33" Type="http://schemas.openxmlformats.org/officeDocument/2006/relationships/image" Target="../media/image30.jpeg"/><Relationship Id="rId38" Type="http://schemas.openxmlformats.org/officeDocument/2006/relationships/image" Target="../media/image6.wmf"/><Relationship Id="rId46" Type="http://schemas.openxmlformats.org/officeDocument/2006/relationships/image" Target="../media/image8.emf"/><Relationship Id="rId59" Type="http://schemas.openxmlformats.org/officeDocument/2006/relationships/image" Target="../media/image10.emf"/><Relationship Id="rId20" Type="http://schemas.openxmlformats.org/officeDocument/2006/relationships/oleObject" Target="../embeddings/oleObject5.bin"/><Relationship Id="rId41" Type="http://schemas.openxmlformats.org/officeDocument/2006/relationships/image" Target="../media/image36.jpeg"/><Relationship Id="rId54" Type="http://schemas.openxmlformats.org/officeDocument/2006/relationships/image" Target="../media/image43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5" Type="http://schemas.openxmlformats.org/officeDocument/2006/relationships/image" Target="../media/image16.jpeg"/><Relationship Id="rId23" Type="http://schemas.openxmlformats.org/officeDocument/2006/relationships/image" Target="../media/image20.png"/><Relationship Id="rId28" Type="http://schemas.openxmlformats.org/officeDocument/2006/relationships/image" Target="../media/image25.jpeg"/><Relationship Id="rId36" Type="http://schemas.openxmlformats.org/officeDocument/2006/relationships/image" Target="../media/image33.png"/><Relationship Id="rId49" Type="http://schemas.openxmlformats.org/officeDocument/2006/relationships/image" Target="../media/image38.jpg"/><Relationship Id="rId57" Type="http://schemas.openxmlformats.org/officeDocument/2006/relationships/image" Target="../media/image46.png"/><Relationship Id="rId10" Type="http://schemas.openxmlformats.org/officeDocument/2006/relationships/image" Target="../media/image11.jpeg"/><Relationship Id="rId31" Type="http://schemas.openxmlformats.org/officeDocument/2006/relationships/image" Target="../media/image28.png"/><Relationship Id="rId44" Type="http://schemas.openxmlformats.org/officeDocument/2006/relationships/image" Target="../media/image37.jpeg"/><Relationship Id="rId52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Rectangle à coins arrondis 18">
            <a:extLst>
              <a:ext uri="{FF2B5EF4-FFF2-40B4-BE49-F238E27FC236}">
                <a16:creationId xmlns:a16="http://schemas.microsoft.com/office/drawing/2014/main" id="{28510C13-E368-8345-9046-15FBA3D4C92B}"/>
              </a:ext>
            </a:extLst>
          </p:cNvPr>
          <p:cNvSpPr/>
          <p:nvPr/>
        </p:nvSpPr>
        <p:spPr bwMode="auto">
          <a:xfrm>
            <a:off x="375966" y="37817295"/>
            <a:ext cx="14187888" cy="4705512"/>
          </a:xfrm>
          <a:prstGeom prst="roundRect">
            <a:avLst/>
          </a:prstGeom>
          <a:solidFill>
            <a:srgbClr val="A482FF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defTabSz="250120"/>
            <a:endParaRPr lang="fr-FR">
              <a:latin typeface="+mj-lt"/>
            </a:endParaRPr>
          </a:p>
        </p:txBody>
      </p:sp>
      <p:graphicFrame>
        <p:nvGraphicFramePr>
          <p:cNvPr id="333" name="Objet 3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12441"/>
              </p:ext>
            </p:extLst>
          </p:nvPr>
        </p:nvGraphicFramePr>
        <p:xfrm>
          <a:off x="13591824" y="22924275"/>
          <a:ext cx="7559047" cy="6259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" name="Graph" r:id="rId4" imgW="3920760" imgH="2996242" progId="Origin95.Graph">
                  <p:embed/>
                </p:oleObj>
              </mc:Choice>
              <mc:Fallback>
                <p:oleObj name="Graph" r:id="rId4" imgW="3920760" imgH="2996242" progId="Origin95.Graph">
                  <p:embed/>
                  <p:pic>
                    <p:nvPicPr>
                      <p:cNvPr id="6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100" t="7661" r="11612" b="4291"/>
                      <a:stretch>
                        <a:fillRect/>
                      </a:stretch>
                    </p:blipFill>
                    <p:spPr bwMode="auto">
                      <a:xfrm>
                        <a:off x="13591824" y="22924275"/>
                        <a:ext cx="7559047" cy="62590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0" name="Objet 749" descr="Project Path: D:\paxy_10_2019_new.opju&#10;PE Folder: /paxy_10_2019_new/Folder1/&#10;Short Name: Graph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856976"/>
              </p:ext>
            </p:extLst>
          </p:nvPr>
        </p:nvGraphicFramePr>
        <p:xfrm>
          <a:off x="20694849" y="15758468"/>
          <a:ext cx="7655454" cy="6337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" name="Graph" r:id="rId6" imgW="3920760" imgH="2996242" progId="Origin95.Graph">
                  <p:embed/>
                </p:oleObj>
              </mc:Choice>
              <mc:Fallback>
                <p:oleObj name="Graph" r:id="rId6" imgW="3920760" imgH="2996242" progId="Origin95.Graph">
                  <p:embed/>
                  <p:pic>
                    <p:nvPicPr>
                      <p:cNvPr id="7" name="Objet 6" descr="Project Path: D:\paxy_10_2019_new.opju&#10;PE Folder: /paxy_10_2019_new/Folder1/&#10;Short Name: Graph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10" t="7399" r="11183" b="3171"/>
                      <a:stretch>
                        <a:fillRect/>
                      </a:stretch>
                    </p:blipFill>
                    <p:spPr bwMode="auto">
                      <a:xfrm>
                        <a:off x="20694849" y="15758468"/>
                        <a:ext cx="7655454" cy="63371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1" name="Objet 7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921157"/>
              </p:ext>
            </p:extLst>
          </p:nvPr>
        </p:nvGraphicFramePr>
        <p:xfrm>
          <a:off x="13441684" y="15790874"/>
          <a:ext cx="7573729" cy="6304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" name="Graph" r:id="rId8" imgW="3920760" imgH="3000960" progId="Origin95.Graph">
                  <p:embed/>
                </p:oleObj>
              </mc:Choice>
              <mc:Fallback>
                <p:oleObj name="Graph" r:id="rId8" imgW="3920760" imgH="3000960" progId="Origin95.Graph">
                  <p:embed/>
                  <p:pic>
                    <p:nvPicPr>
                      <p:cNvPr id="8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934" t="7660" r="11958" b="4074"/>
                      <a:stretch>
                        <a:fillRect/>
                      </a:stretch>
                    </p:blipFill>
                    <p:spPr bwMode="auto">
                      <a:xfrm>
                        <a:off x="13441684" y="15790874"/>
                        <a:ext cx="7573729" cy="63042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5" name="Rectangle à coins arrondis 18">
            <a:extLst>
              <a:ext uri="{FF2B5EF4-FFF2-40B4-BE49-F238E27FC236}">
                <a16:creationId xmlns:a16="http://schemas.microsoft.com/office/drawing/2014/main" id="{A51D69C7-4320-554E-9EB6-3F994060A8F2}"/>
              </a:ext>
            </a:extLst>
          </p:cNvPr>
          <p:cNvSpPr/>
          <p:nvPr/>
        </p:nvSpPr>
        <p:spPr bwMode="auto">
          <a:xfrm>
            <a:off x="2032149" y="23566090"/>
            <a:ext cx="2277679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defTabSz="250120"/>
            <a:endParaRPr lang="fr-FR">
              <a:latin typeface="+mj-lt"/>
            </a:endParaRPr>
          </a:p>
        </p:txBody>
      </p:sp>
      <p:pic>
        <p:nvPicPr>
          <p:cNvPr id="87" name="Image 8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6398" y="3276044"/>
            <a:ext cx="2272273" cy="1618008"/>
          </a:xfrm>
          <a:prstGeom prst="rect">
            <a:avLst/>
          </a:prstGeom>
        </p:spPr>
      </p:pic>
      <p:pic>
        <p:nvPicPr>
          <p:cNvPr id="2210" name="Picture 162" descr="C:\Users\Jade\Desktop\Poster\logo_synchrotron_soleil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5825" y="4061199"/>
            <a:ext cx="2838141" cy="934876"/>
          </a:xfrm>
          <a:prstGeom prst="rect">
            <a:avLst/>
          </a:prstGeom>
          <a:noFill/>
        </p:spPr>
      </p:pic>
      <p:pic>
        <p:nvPicPr>
          <p:cNvPr id="2211" name="Picture 163" descr="C:\Users\Jade\Desktop\Poster\CEA_logotype2012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34637" y="3447353"/>
            <a:ext cx="1676067" cy="1275392"/>
          </a:xfrm>
          <a:prstGeom prst="rect">
            <a:avLst/>
          </a:prstGeom>
          <a:noFill/>
        </p:spPr>
      </p:pic>
      <p:pic>
        <p:nvPicPr>
          <p:cNvPr id="2212" name="Picture 164" descr="C:\Users\Jade\Desktop\Poster\AgroParisTech_-_logo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89602" y="2107706"/>
            <a:ext cx="3486220" cy="1200538"/>
          </a:xfrm>
          <a:prstGeom prst="rect">
            <a:avLst/>
          </a:prstGeom>
          <a:noFill/>
        </p:spPr>
      </p:pic>
      <p:pic>
        <p:nvPicPr>
          <p:cNvPr id="2213" name="Picture 165" descr="C:\Users\Jade\Desktop\Poster\Université_Paris_Saclay_-_logo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08433" y="2319133"/>
            <a:ext cx="2474504" cy="777684"/>
          </a:xfrm>
          <a:prstGeom prst="rect">
            <a:avLst/>
          </a:prstGeom>
          <a:noFill/>
        </p:spPr>
      </p:pic>
      <p:pic>
        <p:nvPicPr>
          <p:cNvPr id="2214" name="Picture 166" descr="C:\Users\Jade\Desktop\Poster\INRA_logo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48592" y="2131136"/>
            <a:ext cx="3016921" cy="1153677"/>
          </a:xfrm>
          <a:prstGeom prst="rect">
            <a:avLst/>
          </a:prstGeom>
          <a:noFill/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6636033" y="3374872"/>
            <a:ext cx="3430078" cy="18368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16409"/>
            <a:ext cx="30275213" cy="19629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none" lIns="86994" tIns="45237" rIns="86994" bIns="45237" numCol="1" rtlCol="0" anchor="ctr" anchorCtr="0" compatLnSpc="1">
            <a:prstTxWarp prst="textNoShape">
              <a:avLst/>
            </a:prstTxWarp>
          </a:bodyPr>
          <a:lstStyle/>
          <a:p>
            <a:pPr defTabSz="250120"/>
            <a:endParaRPr lang="fr-FR" sz="300" dirty="0">
              <a:solidFill>
                <a:srgbClr val="250A8A"/>
              </a:solidFill>
              <a:latin typeface="Arial" charset="0"/>
            </a:endParaRPr>
          </a:p>
        </p:txBody>
      </p:sp>
      <p:sp>
        <p:nvSpPr>
          <p:cNvPr id="2121" name="Rectangle 5348"/>
          <p:cNvSpPr>
            <a:spLocks noChangeArrowheads="1"/>
          </p:cNvSpPr>
          <p:nvPr/>
        </p:nvSpPr>
        <p:spPr bwMode="auto">
          <a:xfrm>
            <a:off x="9818" y="644132"/>
            <a:ext cx="30439510" cy="92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94" tIns="45237" rIns="86994" bIns="45237">
            <a:spAutoFit/>
          </a:bodyPr>
          <a:lstStyle>
            <a:lvl1pPr defTabSz="1071563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1071563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1071563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1071563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1071563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1071563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1071563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1071563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1071563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pPr algn="ctr">
              <a:spcBef>
                <a:spcPts val="1160"/>
              </a:spcBef>
            </a:pPr>
            <a:r>
              <a:rPr lang="en-US" altLang="fr-FR" sz="5400" dirty="0">
                <a:solidFill>
                  <a:schemeClr val="bg1"/>
                </a:solidFill>
              </a:rPr>
              <a:t>Monitoring in vitro human digestion of model food, a plant protein gel, using SANS </a:t>
            </a:r>
            <a:endParaRPr lang="en-GB" altLang="fr-FR" sz="5400" dirty="0">
              <a:solidFill>
                <a:schemeClr val="bg1"/>
              </a:solidFill>
            </a:endParaRPr>
          </a:p>
        </p:txBody>
      </p:sp>
      <p:sp>
        <p:nvSpPr>
          <p:cNvPr id="2122" name="74 Rectángulo"/>
          <p:cNvSpPr>
            <a:spLocks noChangeArrowheads="1"/>
          </p:cNvSpPr>
          <p:nvPr/>
        </p:nvSpPr>
        <p:spPr bwMode="auto">
          <a:xfrm>
            <a:off x="4706477" y="2306711"/>
            <a:ext cx="14290047" cy="307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3579" tIns="11790" rIns="23579" bIns="11790">
            <a:spAutoFit/>
          </a:bodyPr>
          <a:lstStyle>
            <a:lvl1pPr marL="381000" indent="-12700" defTabSz="1011238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1011238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1011238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1011238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1011238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1011238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1011238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1011238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1011238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r>
              <a:rPr lang="fr-FR" sz="3600" dirty="0"/>
              <a:t>F. Boué,  Maja Napieraj, A. Brûlet </a:t>
            </a:r>
            <a:r>
              <a:rPr lang="fr-FR" sz="3600" b="0" dirty="0"/>
              <a:t>(Lab Léon Brillouin)</a:t>
            </a:r>
          </a:p>
          <a:p>
            <a:r>
              <a:rPr lang="fr-FR" sz="3600" dirty="0"/>
              <a:t>E. Lutton, A. Boire </a:t>
            </a:r>
            <a:r>
              <a:rPr lang="fr-FR" sz="3600" b="0" dirty="0"/>
              <a:t>(INRAE-MIA Paris, BIA-Nantes)</a:t>
            </a:r>
          </a:p>
          <a:p>
            <a:r>
              <a:rPr lang="fr-FR" sz="3600" dirty="0"/>
              <a:t>F. Jamme , J. Perez, </a:t>
            </a:r>
            <a:r>
              <a:rPr lang="fr-FR" sz="3600" dirty="0" err="1"/>
              <a:t>T</a:t>
            </a:r>
            <a:r>
              <a:rPr lang="fr-FR" sz="3600" dirty="0"/>
              <a:t>. Bizien </a:t>
            </a:r>
            <a:r>
              <a:rPr lang="fr-FR" sz="3600" b="0" dirty="0"/>
              <a:t>(SOLEIL) </a:t>
            </a:r>
          </a:p>
          <a:p>
            <a:r>
              <a:rPr lang="fr-FR" sz="3600" dirty="0"/>
              <a:t>M. </a:t>
            </a:r>
            <a:r>
              <a:rPr lang="fr-FR" sz="3600" dirty="0" err="1"/>
              <a:t>Ströbl</a:t>
            </a:r>
            <a:r>
              <a:rPr lang="fr-FR" sz="3600" dirty="0"/>
              <a:t> </a:t>
            </a:r>
            <a:r>
              <a:rPr lang="fr-FR" sz="3600" b="0" dirty="0"/>
              <a:t>(Paul Scherrer </a:t>
            </a:r>
            <a:r>
              <a:rPr lang="fr-FR" sz="3600" b="0" dirty="0" err="1"/>
              <a:t>Inst</a:t>
            </a:r>
            <a:r>
              <a:rPr lang="fr-FR" sz="3600" b="0" dirty="0"/>
              <a:t>.,Suisse) </a:t>
            </a:r>
            <a:r>
              <a:rPr lang="fr-FR" sz="3600" baseline="30000" dirty="0"/>
              <a:t> </a:t>
            </a:r>
            <a:endParaRPr lang="fr-FR" sz="3600" dirty="0"/>
          </a:p>
        </p:txBody>
      </p:sp>
      <p:sp>
        <p:nvSpPr>
          <p:cNvPr id="2060" name="Text Box 95"/>
          <p:cNvSpPr txBox="1">
            <a:spLocks noChangeArrowheads="1"/>
          </p:cNvSpPr>
          <p:nvPr/>
        </p:nvSpPr>
        <p:spPr bwMode="auto">
          <a:xfrm>
            <a:off x="30181828" y="29816696"/>
            <a:ext cx="149466" cy="39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4010" tIns="37009" rIns="74010" bIns="37009">
            <a:spAutoFit/>
          </a:bodyPr>
          <a:lstStyle>
            <a:lvl1pPr defTabSz="762000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76200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7620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7620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7620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endParaRPr lang="en-IE" altLang="fr-FR" b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2061" name="Object 12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210837"/>
              </p:ext>
            </p:extLst>
          </p:nvPr>
        </p:nvGraphicFramePr>
        <p:xfrm>
          <a:off x="18065269" y="23554089"/>
          <a:ext cx="1100539" cy="1308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" name="Documento" r:id="rId17" imgW="1182002" imgH="1411421" progId="Word.Document.8">
                  <p:embed/>
                </p:oleObj>
              </mc:Choice>
              <mc:Fallback>
                <p:oleObj name="Documento" r:id="rId17" imgW="1182002" imgH="1411421" progId="Word.Document.8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65269" y="23554089"/>
                        <a:ext cx="1100539" cy="13087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35" name="Image 1134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8538" y="2315799"/>
            <a:ext cx="3152206" cy="2579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05" name="Text Box 5360">
            <a:extLst>
              <a:ext uri="{FF2B5EF4-FFF2-40B4-BE49-F238E27FC236}">
                <a16:creationId xmlns:a16="http://schemas.microsoft.com/office/drawing/2014/main" id="{93A71736-135D-1743-98DA-9AB593098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525" y="31196792"/>
            <a:ext cx="14151322" cy="76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4394" tIns="12197" rIns="24394" bIns="12197">
            <a:spAutoFit/>
          </a:bodyPr>
          <a:lstStyle>
            <a:lvl1pPr defTabSz="2235200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223520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fr-FR" sz="4800" dirty="0" err="1">
                <a:solidFill>
                  <a:schemeClr val="accent6">
                    <a:lumMod val="75000"/>
                  </a:schemeClr>
                </a:solidFill>
              </a:rPr>
              <a:t>Model</a:t>
            </a:r>
            <a:r>
              <a:rPr lang="es-ES" altLang="fr-FR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altLang="fr-FR" sz="4800" dirty="0" err="1">
                <a:solidFill>
                  <a:schemeClr val="accent6">
                    <a:lumMod val="75000"/>
                  </a:schemeClr>
                </a:solidFill>
              </a:rPr>
              <a:t>food</a:t>
            </a:r>
            <a:r>
              <a:rPr lang="es-ES" altLang="fr-FR" sz="4800" dirty="0">
                <a:solidFill>
                  <a:schemeClr val="accent6">
                    <a:lumMod val="75000"/>
                  </a:schemeClr>
                </a:solidFill>
              </a:rPr>
              <a:t> : Canola </a:t>
            </a:r>
            <a:r>
              <a:rPr lang="es-ES" altLang="fr-FR" sz="4800" dirty="0" err="1">
                <a:solidFill>
                  <a:schemeClr val="accent6">
                    <a:lumMod val="75000"/>
                  </a:schemeClr>
                </a:solidFill>
              </a:rPr>
              <a:t>protein</a:t>
            </a:r>
            <a:r>
              <a:rPr lang="es-ES" altLang="fr-FR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altLang="fr-FR" sz="4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gels</a:t>
            </a:r>
            <a:r>
              <a:rPr lang="es-ES" altLang="fr-FR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graphicFrame>
        <p:nvGraphicFramePr>
          <p:cNvPr id="706" name="Objet 705" descr="Project Path: C:\Users\mnapieraj\Desktop\prot doktorat\Initials.opju&#10;PE Folder: /Initials/Folder1/&#10;Short Name: Graph15">
            <a:extLst>
              <a:ext uri="{FF2B5EF4-FFF2-40B4-BE49-F238E27FC236}">
                <a16:creationId xmlns:a16="http://schemas.microsoft.com/office/drawing/2014/main" id="{C5B673A3-FACB-274F-8870-25AFE7DC4C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988735"/>
              </p:ext>
            </p:extLst>
          </p:nvPr>
        </p:nvGraphicFramePr>
        <p:xfrm>
          <a:off x="19482359" y="8749509"/>
          <a:ext cx="7307933" cy="5383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" name="Graph" r:id="rId20" imgW="3920760" imgH="3000960" progId="Origin95.Graph">
                  <p:embed/>
                </p:oleObj>
              </mc:Choice>
              <mc:Fallback>
                <p:oleObj name="Graph" r:id="rId20" imgW="3920760" imgH="3000960" progId="Origin95.Graph">
                  <p:embed/>
                  <p:pic>
                    <p:nvPicPr>
                      <p:cNvPr id="7" name="Objet 6" descr="Project Path: C:\Users\mnapieraj\Desktop\prot doktorat\Initials.opju&#10;PE Folder: /Initials/Folder1/&#10;Short Name: Graph15">
                        <a:extLst>
                          <a:ext uri="{FF2B5EF4-FFF2-40B4-BE49-F238E27FC236}">
                            <a16:creationId xmlns:a16="http://schemas.microsoft.com/office/drawing/2014/main" id="{63249463-716A-4188-A46E-E9EBFFD665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82359" y="8749509"/>
                        <a:ext cx="7307933" cy="53835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7" name="Titre 1">
            <a:extLst>
              <a:ext uri="{FF2B5EF4-FFF2-40B4-BE49-F238E27FC236}">
                <a16:creationId xmlns:a16="http://schemas.microsoft.com/office/drawing/2014/main" id="{BC6B9BE3-D5F0-1C46-8F51-091374B7F998}"/>
              </a:ext>
            </a:extLst>
          </p:cNvPr>
          <p:cNvSpPr txBox="1">
            <a:spLocks/>
          </p:cNvSpPr>
          <p:nvPr/>
        </p:nvSpPr>
        <p:spPr>
          <a:xfrm>
            <a:off x="13572134" y="7508306"/>
            <a:ext cx="12704416" cy="99233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3704229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3704229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2pPr>
            <a:lvl3pPr algn="ctr" defTabSz="3704229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3pPr>
            <a:lvl4pPr algn="ctr" defTabSz="3704229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4pPr>
            <a:lvl5pPr algn="ctr" defTabSz="3704229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5pPr>
            <a:lvl6pPr marL="1830428" algn="ctr" defTabSz="3705347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6pPr>
            <a:lvl7pPr marL="3660855" algn="ctr" defTabSz="3705347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7pPr>
            <a:lvl8pPr marL="5491284" algn="ctr" defTabSz="3705347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8pPr>
            <a:lvl9pPr marL="7321712" algn="ctr" defTabSz="3705347" rtl="0" eaLnBrk="0" fontAlgn="base" hangingPunct="0">
              <a:spcBef>
                <a:spcPct val="0"/>
              </a:spcBef>
              <a:spcAft>
                <a:spcPct val="0"/>
              </a:spcAft>
              <a:defRPr sz="18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fr-FR" sz="4800" b="1" kern="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SANS: </a:t>
            </a:r>
            <a:r>
              <a:rPr lang="fr-FR" sz="4800" kern="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4800" b="1" kern="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elation</a:t>
            </a:r>
            <a:r>
              <a:rPr lang="fr-FR" sz="4800" b="1" kern="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protein </a:t>
            </a:r>
            <a:r>
              <a:rPr lang="en-US" sz="4800" b="1" kern="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endParaRPr lang="en-US" sz="4800" b="0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09" name="Tableau 708">
            <a:extLst>
              <a:ext uri="{FF2B5EF4-FFF2-40B4-BE49-F238E27FC236}">
                <a16:creationId xmlns:a16="http://schemas.microsoft.com/office/drawing/2014/main" id="{9C352AF9-3921-7A49-9409-59F9EE604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82929"/>
              </p:ext>
            </p:extLst>
          </p:nvPr>
        </p:nvGraphicFramePr>
        <p:xfrm>
          <a:off x="21994591" y="12146207"/>
          <a:ext cx="849851" cy="247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9851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47372">
                <a:tc>
                  <a:txBody>
                    <a:bodyPr/>
                    <a:lstStyle/>
                    <a:p>
                      <a:pPr algn="ctr"/>
                      <a:r>
                        <a:rPr lang="el-GR" sz="16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600" b="0" i="1" u="none" strike="noStrike" kern="0" spc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~70 </a:t>
                      </a:r>
                      <a:r>
                        <a:rPr lang="fr-FR" sz="16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6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600" b="0" dirty="0">
                        <a:ln>
                          <a:solidFill>
                            <a:srgbClr val="000000"/>
                          </a:solidFill>
                        </a:ln>
                        <a:solidFill>
                          <a:srgbClr val="FF4AAE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710" name="ZoneTexte 709">
            <a:extLst>
              <a:ext uri="{FF2B5EF4-FFF2-40B4-BE49-F238E27FC236}">
                <a16:creationId xmlns:a16="http://schemas.microsoft.com/office/drawing/2014/main" id="{90460D1E-B51F-534A-AF75-FFC1DD728EF2}"/>
              </a:ext>
            </a:extLst>
          </p:cNvPr>
          <p:cNvSpPr txBox="1"/>
          <p:nvPr/>
        </p:nvSpPr>
        <p:spPr>
          <a:xfrm>
            <a:off x="24099118" y="11672659"/>
            <a:ext cx="9223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q~</a:t>
            </a:r>
            <a:r>
              <a:rPr lang="fr-FR" sz="2400" b="1" baseline="30000" dirty="0">
                <a:solidFill>
                  <a:schemeClr val="tx1"/>
                </a:solidFill>
              </a:rPr>
              <a:t>- </a:t>
            </a:r>
            <a:r>
              <a:rPr lang="fr-FR" sz="2400" b="1" baseline="30000" dirty="0">
                <a:solidFill>
                  <a:srgbClr val="FF0000"/>
                </a:solidFill>
              </a:rPr>
              <a:t>4</a:t>
            </a:r>
            <a:r>
              <a:rPr lang="fr-FR" b="1" baseline="30000" dirty="0"/>
              <a:t> </a:t>
            </a:r>
            <a:endParaRPr lang="fr-FR" b="1" dirty="0"/>
          </a:p>
        </p:txBody>
      </p:sp>
      <p:graphicFrame>
        <p:nvGraphicFramePr>
          <p:cNvPr id="711" name="Tableau 710">
            <a:extLst>
              <a:ext uri="{FF2B5EF4-FFF2-40B4-BE49-F238E27FC236}">
                <a16:creationId xmlns:a16="http://schemas.microsoft.com/office/drawing/2014/main" id="{E1EAA2A2-4515-2C46-8189-F00832143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802261"/>
              </p:ext>
            </p:extLst>
          </p:nvPr>
        </p:nvGraphicFramePr>
        <p:xfrm>
          <a:off x="24580421" y="12002270"/>
          <a:ext cx="697683" cy="247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683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47572">
                <a:tc>
                  <a:txBody>
                    <a:bodyPr/>
                    <a:lstStyle/>
                    <a:p>
                      <a:pPr algn="ctr"/>
                      <a:r>
                        <a:rPr lang="el-GR" sz="16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600" b="0" i="1" u="none" strike="noStrike" kern="0" spc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~20 </a:t>
                      </a:r>
                      <a:r>
                        <a:rPr lang="fr-FR" sz="16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6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600" b="0" dirty="0">
                        <a:ln>
                          <a:solidFill>
                            <a:srgbClr val="000000"/>
                          </a:solidFill>
                        </a:ln>
                        <a:solidFill>
                          <a:srgbClr val="FF4AAE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712" name="ZoneTexte 711">
            <a:extLst>
              <a:ext uri="{FF2B5EF4-FFF2-40B4-BE49-F238E27FC236}">
                <a16:creationId xmlns:a16="http://schemas.microsoft.com/office/drawing/2014/main" id="{50AC7694-47F6-3644-8462-7377F8360511}"/>
              </a:ext>
            </a:extLst>
          </p:cNvPr>
          <p:cNvSpPr txBox="1"/>
          <p:nvPr/>
        </p:nvSpPr>
        <p:spPr>
          <a:xfrm>
            <a:off x="21804304" y="11665682"/>
            <a:ext cx="636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q</a:t>
            </a:r>
            <a:r>
              <a:rPr lang="fr-FR" b="1" baseline="30000" dirty="0">
                <a:solidFill>
                  <a:schemeClr val="tx1"/>
                </a:solidFill>
              </a:rPr>
              <a:t>- 2</a:t>
            </a:r>
            <a:r>
              <a:rPr lang="fr-FR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13" name="ZoneTexte 712">
            <a:extLst>
              <a:ext uri="{FF2B5EF4-FFF2-40B4-BE49-F238E27FC236}">
                <a16:creationId xmlns:a16="http://schemas.microsoft.com/office/drawing/2014/main" id="{1A6CEAA8-29CF-294F-8E2F-92C8584C1433}"/>
              </a:ext>
            </a:extLst>
          </p:cNvPr>
          <p:cNvSpPr txBox="1"/>
          <p:nvPr/>
        </p:nvSpPr>
        <p:spPr>
          <a:xfrm>
            <a:off x="21503013" y="9941148"/>
            <a:ext cx="7137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chemeClr val="tx1"/>
                </a:solidFill>
              </a:rPr>
              <a:t>q</a:t>
            </a:r>
            <a:r>
              <a:rPr lang="fr-FR" sz="2400" b="1" baseline="30000" dirty="0">
                <a:solidFill>
                  <a:schemeClr val="tx1"/>
                </a:solidFill>
              </a:rPr>
              <a:t>- 4 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714" name="Tableau 713">
            <a:extLst>
              <a:ext uri="{FF2B5EF4-FFF2-40B4-BE49-F238E27FC236}">
                <a16:creationId xmlns:a16="http://schemas.microsoft.com/office/drawing/2014/main" id="{9E350120-E945-6C46-86A4-3E410E924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60408"/>
              </p:ext>
            </p:extLst>
          </p:nvPr>
        </p:nvGraphicFramePr>
        <p:xfrm>
          <a:off x="24256155" y="12995462"/>
          <a:ext cx="867746" cy="2479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746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47987">
                <a:tc>
                  <a:txBody>
                    <a:bodyPr/>
                    <a:lstStyle/>
                    <a:p>
                      <a:pPr algn="ctr"/>
                      <a:r>
                        <a:rPr lang="el-GR" sz="1600" b="0" i="0" kern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600" b="0" i="1" u="none" strike="noStrike" kern="0" spc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~24 </a:t>
                      </a:r>
                      <a:r>
                        <a:rPr lang="fr-FR" sz="1600" b="0" i="0" kern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6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6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715" name="ZoneTexte 714">
            <a:extLst>
              <a:ext uri="{FF2B5EF4-FFF2-40B4-BE49-F238E27FC236}">
                <a16:creationId xmlns:a16="http://schemas.microsoft.com/office/drawing/2014/main" id="{3F1128B5-3AEA-904A-B61D-3D99DE2FB570}"/>
              </a:ext>
            </a:extLst>
          </p:cNvPr>
          <p:cNvSpPr txBox="1"/>
          <p:nvPr/>
        </p:nvSpPr>
        <p:spPr>
          <a:xfrm>
            <a:off x="23863343" y="12631960"/>
            <a:ext cx="10356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q~</a:t>
            </a:r>
            <a:r>
              <a:rPr lang="fr-FR" b="1" baseline="30000" dirty="0">
                <a:solidFill>
                  <a:schemeClr val="tx1"/>
                </a:solidFill>
              </a:rPr>
              <a:t>- 2.5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17" name="ZoneTexte 716">
            <a:extLst>
              <a:ext uri="{FF2B5EF4-FFF2-40B4-BE49-F238E27FC236}">
                <a16:creationId xmlns:a16="http://schemas.microsoft.com/office/drawing/2014/main" id="{50BDED85-BA1B-ED4E-9931-9FAF513102A1}"/>
              </a:ext>
            </a:extLst>
          </p:cNvPr>
          <p:cNvSpPr txBox="1"/>
          <p:nvPr/>
        </p:nvSpPr>
        <p:spPr>
          <a:xfrm>
            <a:off x="20845492" y="10410692"/>
            <a:ext cx="11328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" b="1" dirty="0">
                <a:solidFill>
                  <a:srgbClr val="00B0F0"/>
                </a:solidFill>
              </a:rPr>
              <a:t>Low </a:t>
            </a:r>
            <a:r>
              <a:rPr lang="fr-FR" sz="3000" b="1" i="1" dirty="0">
                <a:solidFill>
                  <a:srgbClr val="00B0F0"/>
                </a:solidFill>
              </a:rPr>
              <a:t>q</a:t>
            </a:r>
          </a:p>
        </p:txBody>
      </p:sp>
      <p:sp>
        <p:nvSpPr>
          <p:cNvPr id="718" name="ZoneTexte 717">
            <a:extLst>
              <a:ext uri="{FF2B5EF4-FFF2-40B4-BE49-F238E27FC236}">
                <a16:creationId xmlns:a16="http://schemas.microsoft.com/office/drawing/2014/main" id="{7F20A663-E1EE-3E46-B77C-F68254DB9B8F}"/>
              </a:ext>
            </a:extLst>
          </p:cNvPr>
          <p:cNvSpPr txBox="1"/>
          <p:nvPr/>
        </p:nvSpPr>
        <p:spPr>
          <a:xfrm>
            <a:off x="23204837" y="9717199"/>
            <a:ext cx="1417404" cy="55399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fr-FR" sz="3000" b="1" i="1" dirty="0">
                <a:solidFill>
                  <a:srgbClr val="92D050"/>
                </a:solidFill>
              </a:rPr>
              <a:t>High q</a:t>
            </a:r>
          </a:p>
        </p:txBody>
      </p:sp>
      <p:grpSp>
        <p:nvGrpSpPr>
          <p:cNvPr id="719" name="Groupe 718">
            <a:extLst>
              <a:ext uri="{FF2B5EF4-FFF2-40B4-BE49-F238E27FC236}">
                <a16:creationId xmlns:a16="http://schemas.microsoft.com/office/drawing/2014/main" id="{0DC562A7-2692-6F4F-9C16-AA1E7478547D}"/>
              </a:ext>
            </a:extLst>
          </p:cNvPr>
          <p:cNvGrpSpPr/>
          <p:nvPr/>
        </p:nvGrpSpPr>
        <p:grpSpPr>
          <a:xfrm>
            <a:off x="20268960" y="8203365"/>
            <a:ext cx="6029886" cy="1081397"/>
            <a:chOff x="4407235" y="309325"/>
            <a:chExt cx="4330959" cy="108139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0" name="ZoneTexte 719">
                  <a:extLst>
                    <a:ext uri="{FF2B5EF4-FFF2-40B4-BE49-F238E27FC236}">
                      <a16:creationId xmlns:a16="http://schemas.microsoft.com/office/drawing/2014/main" id="{101FF80A-3E43-DD46-B8FD-4601C0334614}"/>
                    </a:ext>
                  </a:extLst>
                </p:cNvPr>
                <p:cNvSpPr txBox="1"/>
                <p:nvPr/>
              </p:nvSpPr>
              <p:spPr>
                <a:xfrm>
                  <a:off x="4407235" y="560217"/>
                  <a:ext cx="4330959" cy="6737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𝑰</m:t>
                      </m:r>
                      <m:d>
                        <m:dPr>
                          <m:ctrlP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𝒒</m:t>
                          </m:r>
                        </m:e>
                      </m:d>
                      <m:r>
                        <a:rPr lang="fr-FR" sz="24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= </m:t>
                      </m:r>
                      <m:f>
                        <m:fPr>
                          <m:ctrlP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𝑨</m:t>
                          </m:r>
                        </m:num>
                        <m:den>
                          <m: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𝒒</m:t>
                              </m:r>
                              <m:sSub>
                                <m:sSubPr>
                                  <m:ctrlPr>
                                    <a:rPr lang="fr-FR" sz="2400" b="1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fr-FR" sz="2400" b="1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𝒏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fr-FR" sz="2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</a:t>
                  </a:r>
                  <a:r>
                    <a:rPr lang="fr-FR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  </a:t>
                  </a:r>
                  <a:r>
                    <a:rPr lang="fr-FR" sz="2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fr-FR" sz="24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FR" sz="24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𝑪</m:t>
                          </m:r>
                        </m:num>
                        <m:den>
                          <m:r>
                            <a:rPr lang="fr-FR" sz="24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fr-FR" sz="24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𝒒</m:t>
                              </m:r>
                              <m:sSub>
                                <m:sSubPr>
                                  <m:ctrlPr>
                                    <a:rPr lang="fr-FR" sz="2400" b="1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fr-FR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fr-FR" sz="24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400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𝒎</m:t>
                              </m:r>
                            </m:sup>
                          </m:sSup>
                        </m:den>
                      </m:f>
                      <m:r>
                        <a:rPr lang="fr-FR" sz="24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a14:m>
                  <a:r>
                    <a:rPr lang="fr-FR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+</a:t>
                  </a:r>
                  <a:r>
                    <a:rPr lang="fr-FR" sz="2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i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Bkg</a:t>
                  </a:r>
                  <a:endParaRPr lang="fr-FR" sz="20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720" name="ZoneTexte 719">
                  <a:extLst>
                    <a:ext uri="{FF2B5EF4-FFF2-40B4-BE49-F238E27FC236}">
                      <a16:creationId xmlns:a16="http://schemas.microsoft.com/office/drawing/2014/main" id="{101FF80A-3E43-DD46-B8FD-4601C03346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7235" y="560217"/>
                  <a:ext cx="4330959" cy="673711"/>
                </a:xfrm>
                <a:prstGeom prst="rect">
                  <a:avLst/>
                </a:prstGeom>
                <a:blipFill>
                  <a:blip r:embed="rId22"/>
                  <a:stretch>
                    <a:fillRect l="-211" b="-740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1" name="Ellipse 720">
              <a:extLst>
                <a:ext uri="{FF2B5EF4-FFF2-40B4-BE49-F238E27FC236}">
                  <a16:creationId xmlns:a16="http://schemas.microsoft.com/office/drawing/2014/main" id="{36325885-D313-1848-AD88-8A7F19E4A849}"/>
                </a:ext>
              </a:extLst>
            </p:cNvPr>
            <p:cNvSpPr/>
            <p:nvPr/>
          </p:nvSpPr>
          <p:spPr>
            <a:xfrm>
              <a:off x="5149963" y="343678"/>
              <a:ext cx="898808" cy="1043375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B0F0"/>
                </a:solidFill>
              </a:endParaRPr>
            </a:p>
          </p:txBody>
        </p:sp>
        <p:sp>
          <p:nvSpPr>
            <p:cNvPr id="722" name="Ellipse 721">
              <a:extLst>
                <a:ext uri="{FF2B5EF4-FFF2-40B4-BE49-F238E27FC236}">
                  <a16:creationId xmlns:a16="http://schemas.microsoft.com/office/drawing/2014/main" id="{727A77D8-26B7-394C-9FEE-E0971A1DB694}"/>
                </a:ext>
              </a:extLst>
            </p:cNvPr>
            <p:cNvSpPr/>
            <p:nvPr/>
          </p:nvSpPr>
          <p:spPr>
            <a:xfrm>
              <a:off x="6335497" y="309325"/>
              <a:ext cx="954546" cy="1081397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723" name="Image 722">
            <a:extLst>
              <a:ext uri="{FF2B5EF4-FFF2-40B4-BE49-F238E27FC236}">
                <a16:creationId xmlns:a16="http://schemas.microsoft.com/office/drawing/2014/main" id="{A7E84084-1775-CB4C-839D-04A8B46E665A}"/>
              </a:ext>
            </a:extLst>
          </p:cNvPr>
          <p:cNvPicPr/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779340" y="9725655"/>
            <a:ext cx="5649883" cy="29474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24" name="ZoneTexte 723">
            <a:extLst>
              <a:ext uri="{FF2B5EF4-FFF2-40B4-BE49-F238E27FC236}">
                <a16:creationId xmlns:a16="http://schemas.microsoft.com/office/drawing/2014/main" id="{C5653DA5-4137-D244-AC81-A67E1F0549D1}"/>
              </a:ext>
            </a:extLst>
          </p:cNvPr>
          <p:cNvSpPr txBox="1"/>
          <p:nvPr/>
        </p:nvSpPr>
        <p:spPr>
          <a:xfrm>
            <a:off x="14031553" y="8818365"/>
            <a:ext cx="4826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>
                <a:solidFill>
                  <a:srgbClr val="22228B"/>
                </a:solidFill>
              </a:rPr>
              <a:t>Aggregation</a:t>
            </a:r>
            <a:r>
              <a:rPr lang="fr-FR" sz="3200" b="1" dirty="0">
                <a:solidFill>
                  <a:srgbClr val="22228B"/>
                </a:solidFill>
              </a:rPr>
              <a:t> &amp; </a:t>
            </a:r>
            <a:r>
              <a:rPr lang="fr-FR" sz="3200" b="1" dirty="0" err="1">
                <a:solidFill>
                  <a:srgbClr val="22228B"/>
                </a:solidFill>
              </a:rPr>
              <a:t>gelation</a:t>
            </a:r>
            <a:r>
              <a:rPr lang="fr-FR" sz="3200" b="1" dirty="0">
                <a:solidFill>
                  <a:srgbClr val="22228B"/>
                </a:solidFill>
              </a:rPr>
              <a:t>:</a:t>
            </a:r>
          </a:p>
        </p:txBody>
      </p:sp>
      <p:sp>
        <p:nvSpPr>
          <p:cNvPr id="740" name="Rectangle 739">
            <a:extLst>
              <a:ext uri="{FF2B5EF4-FFF2-40B4-BE49-F238E27FC236}">
                <a16:creationId xmlns:a16="http://schemas.microsoft.com/office/drawing/2014/main" id="{16C84A75-67C8-8644-B66F-95B208B2762E}"/>
              </a:ext>
            </a:extLst>
          </p:cNvPr>
          <p:cNvSpPr/>
          <p:nvPr/>
        </p:nvSpPr>
        <p:spPr>
          <a:xfrm>
            <a:off x="16461727" y="11183251"/>
            <a:ext cx="2967496" cy="150540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1FF"/>
              </a:solidFill>
            </a:endParaRPr>
          </a:p>
        </p:txBody>
      </p:sp>
      <p:sp>
        <p:nvSpPr>
          <p:cNvPr id="741" name="Rectangle 740">
            <a:extLst>
              <a:ext uri="{FF2B5EF4-FFF2-40B4-BE49-F238E27FC236}">
                <a16:creationId xmlns:a16="http://schemas.microsoft.com/office/drawing/2014/main" id="{000CDDDF-BB62-0044-8E71-976C59EC0225}"/>
              </a:ext>
            </a:extLst>
          </p:cNvPr>
          <p:cNvSpPr/>
          <p:nvPr/>
        </p:nvSpPr>
        <p:spPr>
          <a:xfrm>
            <a:off x="20987892" y="9656837"/>
            <a:ext cx="1827945" cy="80379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1FF"/>
              </a:solidFill>
            </a:endParaRPr>
          </a:p>
        </p:txBody>
      </p:sp>
      <p:pic>
        <p:nvPicPr>
          <p:cNvPr id="743" name="Picture 3" descr="E:\Thèse\Comite de these 1A\Cruciferine.png">
            <a:extLst>
              <a:ext uri="{FF2B5EF4-FFF2-40B4-BE49-F238E27FC236}">
                <a16:creationId xmlns:a16="http://schemas.microsoft.com/office/drawing/2014/main" id="{0B89F3DA-4EF3-1946-9BB3-2D5C42025A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72499" y="10532642"/>
            <a:ext cx="992885" cy="1017136"/>
          </a:xfrm>
          <a:prstGeom prst="rect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" name="ZoneTexte 746">
            <a:extLst>
              <a:ext uri="{FF2B5EF4-FFF2-40B4-BE49-F238E27FC236}">
                <a16:creationId xmlns:a16="http://schemas.microsoft.com/office/drawing/2014/main" id="{577A4A35-3A93-E94B-AEC0-EAFED87CA680}"/>
              </a:ext>
            </a:extLst>
          </p:cNvPr>
          <p:cNvSpPr txBox="1"/>
          <p:nvPr/>
        </p:nvSpPr>
        <p:spPr>
          <a:xfrm>
            <a:off x="13926176" y="13050164"/>
            <a:ext cx="8278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Nicolai T.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Gelation of food protein-protein mixtures, 2019,</a:t>
            </a:r>
            <a:br>
              <a:rPr lang="en-US" sz="1600" b="0" i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</a:br>
            <a:r>
              <a:rPr lang="en-US" sz="1600" b="0" i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Advances in Colloid and Interface Science.</a:t>
            </a:r>
            <a:br>
              <a:rPr lang="en-US" sz="1600" b="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2" name="Rectangle 5">
            <a:extLst>
              <a:ext uri="{FF2B5EF4-FFF2-40B4-BE49-F238E27FC236}">
                <a16:creationId xmlns:a16="http://schemas.microsoft.com/office/drawing/2014/main" id="{D26E4C6A-A548-7B45-9EFA-D599C7053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422" y="39948722"/>
            <a:ext cx="129127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3" name="ZoneTexte 752">
            <a:extLst>
              <a:ext uri="{FF2B5EF4-FFF2-40B4-BE49-F238E27FC236}">
                <a16:creationId xmlns:a16="http://schemas.microsoft.com/office/drawing/2014/main" id="{D0278E00-17A6-4443-89B8-C150E3EE9EAC}"/>
              </a:ext>
            </a:extLst>
          </p:cNvPr>
          <p:cNvSpPr txBox="1"/>
          <p:nvPr/>
        </p:nvSpPr>
        <p:spPr>
          <a:xfrm>
            <a:off x="14500723" y="1604059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pH</a:t>
            </a:r>
            <a:r>
              <a:rPr lang="fr-FR" sz="2800" dirty="0"/>
              <a:t> </a:t>
            </a:r>
            <a:r>
              <a:rPr lang="fr-FR" sz="2800" b="1" dirty="0"/>
              <a:t>8</a:t>
            </a:r>
            <a:endParaRPr lang="en-US" sz="2800" b="1" dirty="0"/>
          </a:p>
        </p:txBody>
      </p:sp>
      <p:sp>
        <p:nvSpPr>
          <p:cNvPr id="754" name="Rectangle 6">
            <a:extLst>
              <a:ext uri="{FF2B5EF4-FFF2-40B4-BE49-F238E27FC236}">
                <a16:creationId xmlns:a16="http://schemas.microsoft.com/office/drawing/2014/main" id="{4C1C9208-2ECE-FA4F-B5B0-04495EDBB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06924" y="2593363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5" name="ZoneTexte 754">
            <a:extLst>
              <a:ext uri="{FF2B5EF4-FFF2-40B4-BE49-F238E27FC236}">
                <a16:creationId xmlns:a16="http://schemas.microsoft.com/office/drawing/2014/main" id="{7ED5A44E-2E70-C144-8A96-7FC8F13CA351}"/>
              </a:ext>
            </a:extLst>
          </p:cNvPr>
          <p:cNvSpPr txBox="1"/>
          <p:nvPr/>
        </p:nvSpPr>
        <p:spPr>
          <a:xfrm>
            <a:off x="15568764" y="1733236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solidFill>
                  <a:schemeClr val="tx1"/>
                </a:solidFill>
              </a:rPr>
              <a:t>Initial</a:t>
            </a:r>
          </a:p>
        </p:txBody>
      </p:sp>
      <p:sp>
        <p:nvSpPr>
          <p:cNvPr id="756" name="ZoneTexte 755">
            <a:extLst>
              <a:ext uri="{FF2B5EF4-FFF2-40B4-BE49-F238E27FC236}">
                <a16:creationId xmlns:a16="http://schemas.microsoft.com/office/drawing/2014/main" id="{AA29B91A-6B7B-214D-B8CD-5E0EF3504810}"/>
              </a:ext>
            </a:extLst>
          </p:cNvPr>
          <p:cNvSpPr txBox="1"/>
          <p:nvPr/>
        </p:nvSpPr>
        <p:spPr>
          <a:xfrm>
            <a:off x="14531248" y="19913807"/>
            <a:ext cx="208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GAS 30 min</a:t>
            </a:r>
          </a:p>
        </p:txBody>
      </p:sp>
      <p:sp>
        <p:nvSpPr>
          <p:cNvPr id="758" name="ZoneTexte 757">
            <a:extLst>
              <a:ext uri="{FF2B5EF4-FFF2-40B4-BE49-F238E27FC236}">
                <a16:creationId xmlns:a16="http://schemas.microsoft.com/office/drawing/2014/main" id="{061549E9-97D3-5247-8DCF-76F7D709E901}"/>
              </a:ext>
            </a:extLst>
          </p:cNvPr>
          <p:cNvSpPr txBox="1"/>
          <p:nvPr/>
        </p:nvSpPr>
        <p:spPr>
          <a:xfrm>
            <a:off x="26146161" y="18842827"/>
            <a:ext cx="10481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chemeClr val="tx1"/>
                </a:solidFill>
              </a:rPr>
              <a:t>q~</a:t>
            </a:r>
            <a:r>
              <a:rPr lang="fr-FR" sz="2400" b="1" baseline="30000" dirty="0">
                <a:solidFill>
                  <a:schemeClr val="tx1"/>
                </a:solidFill>
              </a:rPr>
              <a:t>- </a:t>
            </a:r>
            <a:r>
              <a:rPr lang="fr-FR" sz="2800" b="1" baseline="30000" dirty="0">
                <a:solidFill>
                  <a:srgbClr val="A482FF"/>
                </a:solidFill>
              </a:rPr>
              <a:t>3.7</a:t>
            </a:r>
            <a:r>
              <a:rPr lang="fr-FR" sz="2400" b="1" baseline="30000" dirty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759" name="Tableau 758">
            <a:extLst>
              <a:ext uri="{FF2B5EF4-FFF2-40B4-BE49-F238E27FC236}">
                <a16:creationId xmlns:a16="http://schemas.microsoft.com/office/drawing/2014/main" id="{4FDAE612-AD21-5040-BF7B-21984ADDA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791061"/>
              </p:ext>
            </p:extLst>
          </p:nvPr>
        </p:nvGraphicFramePr>
        <p:xfrm>
          <a:off x="26484354" y="19263077"/>
          <a:ext cx="1120902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0902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47572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~25 </a:t>
                      </a:r>
                      <a:r>
                        <a:rPr lang="fr-FR" sz="1800" b="0" i="0" kern="120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rgbClr val="000000"/>
                            </a:solidFill>
                          </a:ln>
                          <a:solidFill>
                            <a:srgbClr val="FF4AAE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rgbClr val="000000"/>
                          </a:solidFill>
                        </a:ln>
                        <a:solidFill>
                          <a:srgbClr val="FF4AAE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760" name="ZoneTexte 759">
            <a:extLst>
              <a:ext uri="{FF2B5EF4-FFF2-40B4-BE49-F238E27FC236}">
                <a16:creationId xmlns:a16="http://schemas.microsoft.com/office/drawing/2014/main" id="{F619AE13-C7FE-934D-9FA6-6C04BF0D3E88}"/>
              </a:ext>
            </a:extLst>
          </p:cNvPr>
          <p:cNvSpPr txBox="1"/>
          <p:nvPr/>
        </p:nvSpPr>
        <p:spPr>
          <a:xfrm>
            <a:off x="24575418" y="19562484"/>
            <a:ext cx="1035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q~</a:t>
            </a:r>
            <a:r>
              <a:rPr lang="fr-FR" sz="2400" b="1" baseline="30000" dirty="0">
                <a:solidFill>
                  <a:srgbClr val="FF0000"/>
                </a:solidFill>
              </a:rPr>
              <a:t>- 3.3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761" name="ZoneTexte 760">
            <a:extLst>
              <a:ext uri="{FF2B5EF4-FFF2-40B4-BE49-F238E27FC236}">
                <a16:creationId xmlns:a16="http://schemas.microsoft.com/office/drawing/2014/main" id="{A05A764F-A58D-524E-BCB5-8FE817D78C04}"/>
              </a:ext>
            </a:extLst>
          </p:cNvPr>
          <p:cNvSpPr txBox="1"/>
          <p:nvPr/>
        </p:nvSpPr>
        <p:spPr>
          <a:xfrm>
            <a:off x="18790637" y="18870367"/>
            <a:ext cx="10502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chemeClr val="tx1"/>
                </a:solidFill>
              </a:rPr>
              <a:t>q~</a:t>
            </a:r>
            <a:r>
              <a:rPr lang="fr-FR" sz="2400" b="1" baseline="30000" dirty="0">
                <a:solidFill>
                  <a:schemeClr val="tx1"/>
                </a:solidFill>
              </a:rPr>
              <a:t>- </a:t>
            </a:r>
            <a:r>
              <a:rPr lang="fr-FR" sz="2800" b="1" baseline="30000" dirty="0">
                <a:solidFill>
                  <a:schemeClr val="accent1">
                    <a:lumMod val="75000"/>
                  </a:schemeClr>
                </a:solidFill>
              </a:rPr>
              <a:t>2.5</a:t>
            </a:r>
            <a:r>
              <a:rPr lang="fr-FR" sz="2400" b="1" baseline="30000" dirty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762" name="Tableau 761">
            <a:extLst>
              <a:ext uri="{FF2B5EF4-FFF2-40B4-BE49-F238E27FC236}">
                <a16:creationId xmlns:a16="http://schemas.microsoft.com/office/drawing/2014/main" id="{29959966-02C4-4442-BB4B-C5C4A6A2A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610571"/>
              </p:ext>
            </p:extLst>
          </p:nvPr>
        </p:nvGraphicFramePr>
        <p:xfrm>
          <a:off x="19439730" y="19270939"/>
          <a:ext cx="798513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513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1" u="none" strike="noStrike" kern="0" spc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</a:t>
                      </a:r>
                      <a:r>
                        <a:rPr lang="en-US" sz="18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24 </a:t>
                      </a:r>
                      <a:r>
                        <a:rPr lang="fr-FR" sz="1800" b="0" i="0" kern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graphicFrame>
        <p:nvGraphicFramePr>
          <p:cNvPr id="763" name="Tableau 762">
            <a:extLst>
              <a:ext uri="{FF2B5EF4-FFF2-40B4-BE49-F238E27FC236}">
                <a16:creationId xmlns:a16="http://schemas.microsoft.com/office/drawing/2014/main" id="{7218A310-624A-AB41-A427-A199DFB3B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967356"/>
              </p:ext>
            </p:extLst>
          </p:nvPr>
        </p:nvGraphicFramePr>
        <p:xfrm>
          <a:off x="17828354" y="19851303"/>
          <a:ext cx="867746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746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30 </a:t>
                      </a:r>
                      <a:r>
                        <a:rPr lang="fr-FR" sz="18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764" name="ZoneTexte 763">
            <a:extLst>
              <a:ext uri="{FF2B5EF4-FFF2-40B4-BE49-F238E27FC236}">
                <a16:creationId xmlns:a16="http://schemas.microsoft.com/office/drawing/2014/main" id="{D133509D-CFD0-CB49-90B1-1635524A211B}"/>
              </a:ext>
            </a:extLst>
          </p:cNvPr>
          <p:cNvSpPr txBox="1"/>
          <p:nvPr/>
        </p:nvSpPr>
        <p:spPr>
          <a:xfrm>
            <a:off x="17449691" y="19549152"/>
            <a:ext cx="1035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q~</a:t>
            </a:r>
            <a:r>
              <a:rPr lang="fr-FR" sz="2400" b="1" baseline="30000" dirty="0">
                <a:solidFill>
                  <a:srgbClr val="FF0000"/>
                </a:solidFill>
              </a:rPr>
              <a:t>- 2.6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765" name="Titre 1">
            <a:extLst>
              <a:ext uri="{FF2B5EF4-FFF2-40B4-BE49-F238E27FC236}">
                <a16:creationId xmlns:a16="http://schemas.microsoft.com/office/drawing/2014/main" id="{75F9A6EB-D545-2D40-8CA7-98AA1194569A}"/>
              </a:ext>
            </a:extLst>
          </p:cNvPr>
          <p:cNvSpPr txBox="1">
            <a:spLocks/>
          </p:cNvSpPr>
          <p:nvPr/>
        </p:nvSpPr>
        <p:spPr>
          <a:xfrm>
            <a:off x="13747356" y="14080478"/>
            <a:ext cx="13776322" cy="8559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SANS: </a:t>
            </a:r>
            <a:r>
              <a:rPr lang="fr-FR" sz="4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GASTRIC</a:t>
            </a:r>
            <a:r>
              <a:rPr lang="fr-FR" sz="4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digestion</a:t>
            </a:r>
            <a:endParaRPr lang="en-US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66" name="ZoneTexte 765">
            <a:extLst>
              <a:ext uri="{FF2B5EF4-FFF2-40B4-BE49-F238E27FC236}">
                <a16:creationId xmlns:a16="http://schemas.microsoft.com/office/drawing/2014/main" id="{329C4D6A-C251-3D4D-86C1-84AD3421A51B}"/>
              </a:ext>
            </a:extLst>
          </p:cNvPr>
          <p:cNvSpPr txBox="1"/>
          <p:nvPr/>
        </p:nvSpPr>
        <p:spPr>
          <a:xfrm>
            <a:off x="21868265" y="16231056"/>
            <a:ext cx="1144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pH</a:t>
            </a:r>
            <a:r>
              <a:rPr lang="fr-FR" sz="2800" dirty="0"/>
              <a:t> </a:t>
            </a:r>
            <a:r>
              <a:rPr lang="fr-FR" sz="2800" b="1" dirty="0"/>
              <a:t>11</a:t>
            </a:r>
            <a:endParaRPr lang="en-US" sz="2800" b="1" dirty="0"/>
          </a:p>
        </p:txBody>
      </p:sp>
      <p:sp>
        <p:nvSpPr>
          <p:cNvPr id="767" name="ZoneTexte 766">
            <a:extLst>
              <a:ext uri="{FF2B5EF4-FFF2-40B4-BE49-F238E27FC236}">
                <a16:creationId xmlns:a16="http://schemas.microsoft.com/office/drawing/2014/main" id="{9E2E7026-0159-7346-BD57-5EEB64DB8DA3}"/>
              </a:ext>
            </a:extLst>
          </p:cNvPr>
          <p:cNvSpPr txBox="1"/>
          <p:nvPr/>
        </p:nvSpPr>
        <p:spPr>
          <a:xfrm>
            <a:off x="22979389" y="1715275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solidFill>
                  <a:schemeClr val="tx1"/>
                </a:solidFill>
              </a:rPr>
              <a:t>Initial</a:t>
            </a:r>
          </a:p>
        </p:txBody>
      </p:sp>
      <p:sp>
        <p:nvSpPr>
          <p:cNvPr id="768" name="ZoneTexte 767">
            <a:extLst>
              <a:ext uri="{FF2B5EF4-FFF2-40B4-BE49-F238E27FC236}">
                <a16:creationId xmlns:a16="http://schemas.microsoft.com/office/drawing/2014/main" id="{66FE2498-F5DC-184C-ABB9-5D977A95645D}"/>
              </a:ext>
            </a:extLst>
          </p:cNvPr>
          <p:cNvSpPr txBox="1"/>
          <p:nvPr/>
        </p:nvSpPr>
        <p:spPr>
          <a:xfrm>
            <a:off x="21931380" y="20006940"/>
            <a:ext cx="1911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GAS 30 min</a:t>
            </a:r>
          </a:p>
        </p:txBody>
      </p:sp>
      <p:graphicFrame>
        <p:nvGraphicFramePr>
          <p:cNvPr id="769" name="Tableau 768">
            <a:extLst>
              <a:ext uri="{FF2B5EF4-FFF2-40B4-BE49-F238E27FC236}">
                <a16:creationId xmlns:a16="http://schemas.microsoft.com/office/drawing/2014/main" id="{3FBB5ABD-A6B0-B047-8C12-73E4E509B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456659"/>
              </p:ext>
            </p:extLst>
          </p:nvPr>
        </p:nvGraphicFramePr>
        <p:xfrm>
          <a:off x="25022513" y="19906034"/>
          <a:ext cx="867746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746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247572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31 </a:t>
                      </a:r>
                      <a:r>
                        <a:rPr lang="fr-FR" sz="18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grpSp>
        <p:nvGrpSpPr>
          <p:cNvPr id="26" name="Groupe 25"/>
          <p:cNvGrpSpPr/>
          <p:nvPr/>
        </p:nvGrpSpPr>
        <p:grpSpPr>
          <a:xfrm>
            <a:off x="14544124" y="14682204"/>
            <a:ext cx="2157271" cy="1190439"/>
            <a:chOff x="14106063" y="17690545"/>
            <a:chExt cx="2157271" cy="1190439"/>
          </a:xfrm>
        </p:grpSpPr>
        <p:grpSp>
          <p:nvGrpSpPr>
            <p:cNvPr id="770" name="Groupe 769">
              <a:extLst>
                <a:ext uri="{FF2B5EF4-FFF2-40B4-BE49-F238E27FC236}">
                  <a16:creationId xmlns:a16="http://schemas.microsoft.com/office/drawing/2014/main" id="{5C76602F-2101-9240-AC41-3333E2E9D77F}"/>
                </a:ext>
              </a:extLst>
            </p:cNvPr>
            <p:cNvGrpSpPr/>
            <p:nvPr/>
          </p:nvGrpSpPr>
          <p:grpSpPr>
            <a:xfrm>
              <a:off x="14106063" y="17690545"/>
              <a:ext cx="1405202" cy="1190439"/>
              <a:chOff x="8678264" y="826646"/>
              <a:chExt cx="1405202" cy="1190439"/>
            </a:xfrm>
          </p:grpSpPr>
          <p:pic>
            <p:nvPicPr>
              <p:cNvPr id="771" name="Image 770">
                <a:extLst>
                  <a:ext uri="{FF2B5EF4-FFF2-40B4-BE49-F238E27FC236}">
                    <a16:creationId xmlns:a16="http://schemas.microsoft.com/office/drawing/2014/main" id="{517450B2-7C19-924A-9CE0-96FFF787FCBE}"/>
                  </a:ext>
                </a:extLst>
              </p:cNvPr>
              <p:cNvPicPr/>
              <p:nvPr/>
            </p:nvPicPr>
            <p:blipFill rotWithShape="1">
              <a:blip r:embed="rId2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678264" y="826646"/>
                <a:ext cx="1152819" cy="11904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772" name="Forme libre 30">
                <a:extLst>
                  <a:ext uri="{FF2B5EF4-FFF2-40B4-BE49-F238E27FC236}">
                    <a16:creationId xmlns:a16="http://schemas.microsoft.com/office/drawing/2014/main" id="{8B6B7B30-1067-9B4F-9751-52346F0E4440}"/>
                  </a:ext>
                </a:extLst>
              </p:cNvPr>
              <p:cNvSpPr/>
              <p:nvPr/>
            </p:nvSpPr>
            <p:spPr>
              <a:xfrm rot="19836244">
                <a:off x="9522922" y="1498926"/>
                <a:ext cx="484909" cy="231472"/>
              </a:xfrm>
              <a:custGeom>
                <a:avLst/>
                <a:gdLst>
                  <a:gd name="connsiteX0" fmla="*/ 0 w 484909"/>
                  <a:gd name="connsiteY0" fmla="*/ 0 h 231472"/>
                  <a:gd name="connsiteX1" fmla="*/ 166255 w 484909"/>
                  <a:gd name="connsiteY1" fmla="*/ 221673 h 231472"/>
                  <a:gd name="connsiteX2" fmla="*/ 415636 w 484909"/>
                  <a:gd name="connsiteY2" fmla="*/ 180109 h 231472"/>
                  <a:gd name="connsiteX3" fmla="*/ 484909 w 484909"/>
                  <a:gd name="connsiteY3" fmla="*/ 69273 h 231472"/>
                  <a:gd name="connsiteX4" fmla="*/ 484909 w 484909"/>
                  <a:gd name="connsiteY4" fmla="*/ 69273 h 23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909" h="231472">
                    <a:moveTo>
                      <a:pt x="0" y="0"/>
                    </a:moveTo>
                    <a:cubicBezTo>
                      <a:pt x="48491" y="95827"/>
                      <a:pt x="96982" y="191655"/>
                      <a:pt x="166255" y="221673"/>
                    </a:cubicBezTo>
                    <a:cubicBezTo>
                      <a:pt x="235528" y="251691"/>
                      <a:pt x="362527" y="205509"/>
                      <a:pt x="415636" y="180109"/>
                    </a:cubicBezTo>
                    <a:cubicBezTo>
                      <a:pt x="468745" y="154709"/>
                      <a:pt x="484909" y="69273"/>
                      <a:pt x="484909" y="69273"/>
                    </a:cubicBezTo>
                    <a:lnTo>
                      <a:pt x="484909" y="69273"/>
                    </a:lnTo>
                  </a:path>
                </a:pathLst>
              </a:custGeom>
              <a:noFill/>
              <a:ln w="38100">
                <a:solidFill>
                  <a:srgbClr val="FF01FF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3" name="Forme libre 31">
                <a:extLst>
                  <a:ext uri="{FF2B5EF4-FFF2-40B4-BE49-F238E27FC236}">
                    <a16:creationId xmlns:a16="http://schemas.microsoft.com/office/drawing/2014/main" id="{389B8B41-661F-0D42-8877-6FB5C4F619CB}"/>
                  </a:ext>
                </a:extLst>
              </p:cNvPr>
              <p:cNvSpPr/>
              <p:nvPr/>
            </p:nvSpPr>
            <p:spPr>
              <a:xfrm rot="20552103">
                <a:off x="8899979" y="1011437"/>
                <a:ext cx="1183487" cy="274174"/>
              </a:xfrm>
              <a:custGeom>
                <a:avLst/>
                <a:gdLst>
                  <a:gd name="connsiteX0" fmla="*/ 0 w 484909"/>
                  <a:gd name="connsiteY0" fmla="*/ 0 h 231472"/>
                  <a:gd name="connsiteX1" fmla="*/ 166255 w 484909"/>
                  <a:gd name="connsiteY1" fmla="*/ 221673 h 231472"/>
                  <a:gd name="connsiteX2" fmla="*/ 415636 w 484909"/>
                  <a:gd name="connsiteY2" fmla="*/ 180109 h 231472"/>
                  <a:gd name="connsiteX3" fmla="*/ 484909 w 484909"/>
                  <a:gd name="connsiteY3" fmla="*/ 69273 h 231472"/>
                  <a:gd name="connsiteX4" fmla="*/ 484909 w 484909"/>
                  <a:gd name="connsiteY4" fmla="*/ 69273 h 23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909" h="231472">
                    <a:moveTo>
                      <a:pt x="0" y="0"/>
                    </a:moveTo>
                    <a:cubicBezTo>
                      <a:pt x="48491" y="95827"/>
                      <a:pt x="96982" y="191655"/>
                      <a:pt x="166255" y="221673"/>
                    </a:cubicBezTo>
                    <a:cubicBezTo>
                      <a:pt x="235528" y="251691"/>
                      <a:pt x="362527" y="205509"/>
                      <a:pt x="415636" y="180109"/>
                    </a:cubicBezTo>
                    <a:cubicBezTo>
                      <a:pt x="468745" y="154709"/>
                      <a:pt x="484909" y="69273"/>
                      <a:pt x="484909" y="69273"/>
                    </a:cubicBezTo>
                    <a:lnTo>
                      <a:pt x="484909" y="69273"/>
                    </a:lnTo>
                  </a:path>
                </a:pathLst>
              </a:custGeom>
              <a:noFill/>
              <a:ln w="38100">
                <a:solidFill>
                  <a:srgbClr val="FF01FF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775" name="Image 774">
              <a:extLst>
                <a:ext uri="{FF2B5EF4-FFF2-40B4-BE49-F238E27FC236}">
                  <a16:creationId xmlns:a16="http://schemas.microsoft.com/office/drawing/2014/main" id="{279C997E-6E87-164A-A4A5-A5D53792E06E}"/>
                </a:ext>
              </a:extLst>
            </p:cNvPr>
            <p:cNvPicPr/>
            <p:nvPr/>
          </p:nvPicPr>
          <p:blipFill rotWithShape="1"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582237" y="17728703"/>
              <a:ext cx="681097" cy="94781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778" name="Rectangle 777">
            <a:extLst>
              <a:ext uri="{FF2B5EF4-FFF2-40B4-BE49-F238E27FC236}">
                <a16:creationId xmlns:a16="http://schemas.microsoft.com/office/drawing/2014/main" id="{E08C73A3-ECEF-8F40-A92C-F4A31587DDCA}"/>
              </a:ext>
            </a:extLst>
          </p:cNvPr>
          <p:cNvSpPr/>
          <p:nvPr/>
        </p:nvSpPr>
        <p:spPr>
          <a:xfrm>
            <a:off x="22599964" y="21519540"/>
            <a:ext cx="135919" cy="180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e 30"/>
          <p:cNvGrpSpPr/>
          <p:nvPr/>
        </p:nvGrpSpPr>
        <p:grpSpPr>
          <a:xfrm>
            <a:off x="24096490" y="14601909"/>
            <a:ext cx="3685677" cy="1094484"/>
            <a:chOff x="22661254" y="17432682"/>
            <a:chExt cx="3685677" cy="1094484"/>
          </a:xfrm>
        </p:grpSpPr>
        <p:pic>
          <p:nvPicPr>
            <p:cNvPr id="777" name="Picture 2" descr="Protein Digestion and Absorption – Human Nutrition">
              <a:extLst>
                <a:ext uri="{FF2B5EF4-FFF2-40B4-BE49-F238E27FC236}">
                  <a16:creationId xmlns:a16="http://schemas.microsoft.com/office/drawing/2014/main" id="{1B5D6B7E-A62B-1443-8D68-BE9D83F88F6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806809" y="17432682"/>
              <a:ext cx="1142780" cy="1061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79" name="Connecteur droit avec flèche 778">
              <a:extLst>
                <a:ext uri="{FF2B5EF4-FFF2-40B4-BE49-F238E27FC236}">
                  <a16:creationId xmlns:a16="http://schemas.microsoft.com/office/drawing/2014/main" id="{A4D7BFFB-CD1D-7F4E-A73D-A8BE82DA03F0}"/>
                </a:ext>
              </a:extLst>
            </p:cNvPr>
            <p:cNvCxnSpPr>
              <a:cxnSpLocks/>
            </p:cNvCxnSpPr>
            <p:nvPr/>
          </p:nvCxnSpPr>
          <p:spPr>
            <a:xfrm>
              <a:off x="24026793" y="17879796"/>
              <a:ext cx="537130" cy="1867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0" name="ZoneTexte 779">
              <a:extLst>
                <a:ext uri="{FF2B5EF4-FFF2-40B4-BE49-F238E27FC236}">
                  <a16:creationId xmlns:a16="http://schemas.microsoft.com/office/drawing/2014/main" id="{CA2ED725-48F2-4D4F-A3DB-E730A35B7325}"/>
                </a:ext>
              </a:extLst>
            </p:cNvPr>
            <p:cNvSpPr txBox="1"/>
            <p:nvPr/>
          </p:nvSpPr>
          <p:spPr>
            <a:xfrm>
              <a:off x="22661254" y="18129428"/>
              <a:ext cx="3685677" cy="3977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>
                <a:lnSpc>
                  <a:spcPct val="107000"/>
                </a:lnSpc>
                <a:spcAft>
                  <a:spcPts val="800"/>
                </a:spcAft>
              </a:pPr>
              <a:endParaRPr lang="fr-F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grpSp>
          <p:nvGrpSpPr>
            <p:cNvPr id="28" name="Groupe 27"/>
            <p:cNvGrpSpPr/>
            <p:nvPr/>
          </p:nvGrpSpPr>
          <p:grpSpPr>
            <a:xfrm>
              <a:off x="24602501" y="17568512"/>
              <a:ext cx="1329712" cy="805628"/>
              <a:chOff x="23055050" y="23944955"/>
              <a:chExt cx="1126110" cy="739697"/>
            </a:xfrm>
          </p:grpSpPr>
          <p:pic>
            <p:nvPicPr>
              <p:cNvPr id="776" name="Picture 2" descr="Protein Digestion and Absorption – Human Nutrition">
                <a:extLst>
                  <a:ext uri="{FF2B5EF4-FFF2-40B4-BE49-F238E27FC236}">
                    <a16:creationId xmlns:a16="http://schemas.microsoft.com/office/drawing/2014/main" id="{9B9C8DE4-8A76-F448-AAE0-28E5EF2217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3055050" y="23944955"/>
                <a:ext cx="1126110" cy="7396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81" name="Groupe 780">
                <a:extLst>
                  <a:ext uri="{FF2B5EF4-FFF2-40B4-BE49-F238E27FC236}">
                    <a16:creationId xmlns:a16="http://schemas.microsoft.com/office/drawing/2014/main" id="{1580E057-FDF8-C741-AFED-A9E7A987D639}"/>
                  </a:ext>
                </a:extLst>
              </p:cNvPr>
              <p:cNvGrpSpPr/>
              <p:nvPr/>
            </p:nvGrpSpPr>
            <p:grpSpPr>
              <a:xfrm>
                <a:off x="23827519" y="24009037"/>
                <a:ext cx="122027" cy="216290"/>
                <a:chOff x="3607233" y="2540965"/>
                <a:chExt cx="415178" cy="329711"/>
              </a:xfrm>
            </p:grpSpPr>
            <p:cxnSp>
              <p:nvCxnSpPr>
                <p:cNvPr id="782" name="Connecteur droit 781">
                  <a:extLst>
                    <a:ext uri="{FF2B5EF4-FFF2-40B4-BE49-F238E27FC236}">
                      <a16:creationId xmlns:a16="http://schemas.microsoft.com/office/drawing/2014/main" id="{0FBD7C35-48C4-B54F-8587-32BCFBF6EBF1}"/>
                    </a:ext>
                  </a:extLst>
                </p:cNvPr>
                <p:cNvCxnSpPr/>
                <p:nvPr/>
              </p:nvCxnSpPr>
              <p:spPr>
                <a:xfrm flipV="1">
                  <a:off x="3660593" y="2540965"/>
                  <a:ext cx="361818" cy="329397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Connecteur droit 782">
                  <a:extLst>
                    <a:ext uri="{FF2B5EF4-FFF2-40B4-BE49-F238E27FC236}">
                      <a16:creationId xmlns:a16="http://schemas.microsoft.com/office/drawing/2014/main" id="{F8604560-8906-4447-93D8-2BE3C581F5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607233" y="2541277"/>
                  <a:ext cx="411827" cy="329399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5" name="Groupe 784">
                <a:extLst>
                  <a:ext uri="{FF2B5EF4-FFF2-40B4-BE49-F238E27FC236}">
                    <a16:creationId xmlns:a16="http://schemas.microsoft.com/office/drawing/2014/main" id="{46FACAC9-74F0-A14F-9559-FF2F15C66CA9}"/>
                  </a:ext>
                </a:extLst>
              </p:cNvPr>
              <p:cNvGrpSpPr/>
              <p:nvPr/>
            </p:nvGrpSpPr>
            <p:grpSpPr>
              <a:xfrm>
                <a:off x="23672844" y="24468003"/>
                <a:ext cx="89171" cy="213125"/>
                <a:chOff x="4458037" y="3175996"/>
                <a:chExt cx="415193" cy="329720"/>
              </a:xfrm>
            </p:grpSpPr>
            <p:cxnSp>
              <p:nvCxnSpPr>
                <p:cNvPr id="786" name="Connecteur droit 785">
                  <a:extLst>
                    <a:ext uri="{FF2B5EF4-FFF2-40B4-BE49-F238E27FC236}">
                      <a16:creationId xmlns:a16="http://schemas.microsoft.com/office/drawing/2014/main" id="{190E35FC-768C-7044-8844-CFEFA757DB8E}"/>
                    </a:ext>
                  </a:extLst>
                </p:cNvPr>
                <p:cNvCxnSpPr/>
                <p:nvPr/>
              </p:nvCxnSpPr>
              <p:spPr>
                <a:xfrm flipV="1">
                  <a:off x="4511412" y="3175996"/>
                  <a:ext cx="361818" cy="329398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7" name="Connecteur droit 786">
                  <a:extLst>
                    <a:ext uri="{FF2B5EF4-FFF2-40B4-BE49-F238E27FC236}">
                      <a16:creationId xmlns:a16="http://schemas.microsoft.com/office/drawing/2014/main" id="{02650425-9F84-AF4B-BA98-A9B53BB3D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58037" y="3176318"/>
                  <a:ext cx="411829" cy="329398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8" name="Groupe 787">
                <a:extLst>
                  <a:ext uri="{FF2B5EF4-FFF2-40B4-BE49-F238E27FC236}">
                    <a16:creationId xmlns:a16="http://schemas.microsoft.com/office/drawing/2014/main" id="{AA22CDC9-B054-9F42-BE02-1887990730E2}"/>
                  </a:ext>
                </a:extLst>
              </p:cNvPr>
              <p:cNvGrpSpPr/>
              <p:nvPr/>
            </p:nvGrpSpPr>
            <p:grpSpPr>
              <a:xfrm>
                <a:off x="23292296" y="24177483"/>
                <a:ext cx="140023" cy="216499"/>
                <a:chOff x="4461587" y="2859343"/>
                <a:chExt cx="415172" cy="329712"/>
              </a:xfrm>
            </p:grpSpPr>
            <p:cxnSp>
              <p:nvCxnSpPr>
                <p:cNvPr id="789" name="Connecteur droit 788">
                  <a:extLst>
                    <a:ext uri="{FF2B5EF4-FFF2-40B4-BE49-F238E27FC236}">
                      <a16:creationId xmlns:a16="http://schemas.microsoft.com/office/drawing/2014/main" id="{C096C096-1B94-D244-8A4C-A441AD7483D7}"/>
                    </a:ext>
                  </a:extLst>
                </p:cNvPr>
                <p:cNvCxnSpPr/>
                <p:nvPr/>
              </p:nvCxnSpPr>
              <p:spPr>
                <a:xfrm flipV="1">
                  <a:off x="4514940" y="2859343"/>
                  <a:ext cx="361819" cy="329396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0" name="Connecteur droit 789">
                  <a:extLst>
                    <a:ext uri="{FF2B5EF4-FFF2-40B4-BE49-F238E27FC236}">
                      <a16:creationId xmlns:a16="http://schemas.microsoft.com/office/drawing/2014/main" id="{7657EDB1-E11C-0F4D-A8E9-B127D213B2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61587" y="2859658"/>
                  <a:ext cx="411827" cy="329397"/>
                </a:xfrm>
                <a:prstGeom prst="line">
                  <a:avLst/>
                </a:prstGeom>
                <a:ln w="38100">
                  <a:solidFill>
                    <a:srgbClr val="D425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92" name="ZoneTexte 791">
            <a:extLst>
              <a:ext uri="{FF2B5EF4-FFF2-40B4-BE49-F238E27FC236}">
                <a16:creationId xmlns:a16="http://schemas.microsoft.com/office/drawing/2014/main" id="{BAB71325-B44A-9543-AC3C-FF3F7B907075}"/>
              </a:ext>
            </a:extLst>
          </p:cNvPr>
          <p:cNvSpPr txBox="1"/>
          <p:nvPr/>
        </p:nvSpPr>
        <p:spPr>
          <a:xfrm>
            <a:off x="14902482" y="260697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A2CFAB8F-E9D8-A543-8A0C-9216BD77B44B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9033966" y="4071443"/>
            <a:ext cx="2756332" cy="980029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6093974F-1554-CD48-988F-903520CD9FC6}"/>
              </a:ext>
            </a:extLst>
          </p:cNvPr>
          <p:cNvGrpSpPr/>
          <p:nvPr/>
        </p:nvGrpSpPr>
        <p:grpSpPr>
          <a:xfrm>
            <a:off x="303958" y="7364290"/>
            <a:ext cx="13904000" cy="18377809"/>
            <a:chOff x="379578" y="7049013"/>
            <a:chExt cx="13904000" cy="18377809"/>
          </a:xfrm>
        </p:grpSpPr>
        <p:sp>
          <p:nvSpPr>
            <p:cNvPr id="2064" name="Text Box 5332"/>
            <p:cNvSpPr txBox="1">
              <a:spLocks noChangeArrowheads="1"/>
            </p:cNvSpPr>
            <p:nvPr/>
          </p:nvSpPr>
          <p:spPr bwMode="auto">
            <a:xfrm>
              <a:off x="6555455" y="15115337"/>
              <a:ext cx="5315609" cy="158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9455" tIns="51716" rIns="99455" bIns="51716">
              <a:spAutoFit/>
            </a:bodyPr>
            <a:lstStyle>
              <a:lvl1pPr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1pPr>
              <a:lvl2pPr marL="742950" indent="-28575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2pPr>
              <a:lvl3pPr marL="11430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3pPr>
              <a:lvl4pPr marL="16002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4pPr>
              <a:lvl5pPr marL="20574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5pPr>
              <a:lvl6pPr marL="25146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6pPr>
              <a:lvl7pPr marL="29718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7pPr>
              <a:lvl8pPr marL="34290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8pPr>
              <a:lvl9pPr marL="38862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9pPr>
            </a:lstStyle>
            <a:p>
              <a:pPr algn="just">
                <a:buClr>
                  <a:srgbClr val="002060"/>
                </a:buClr>
                <a:buSzPct val="120000"/>
              </a:pPr>
              <a:r>
                <a:rPr lang="en-GB" sz="2400" b="0" dirty="0">
                  <a:solidFill>
                    <a:srgbClr val="3333CC"/>
                  </a:solidFill>
                </a:rPr>
                <a:t>Nutrient absorption and quality not only depend on the molecular composition of food but also on its </a:t>
              </a:r>
              <a:r>
                <a:rPr lang="en-GB" sz="2400" dirty="0">
                  <a:solidFill>
                    <a:srgbClr val="FF0000"/>
                  </a:solidFill>
                </a:rPr>
                <a:t>structure</a:t>
              </a:r>
              <a:r>
                <a:rPr lang="en-GB" sz="2400" dirty="0">
                  <a:solidFill>
                    <a:srgbClr val="3333CC"/>
                  </a:solidFill>
                </a:rPr>
                <a:t>!</a:t>
              </a:r>
            </a:p>
          </p:txBody>
        </p:sp>
        <p:sp>
          <p:nvSpPr>
            <p:cNvPr id="104" name="Line 131"/>
            <p:cNvSpPr>
              <a:spLocks noChangeShapeType="1"/>
            </p:cNvSpPr>
            <p:nvPr/>
          </p:nvSpPr>
          <p:spPr bwMode="auto">
            <a:xfrm>
              <a:off x="631468" y="7049013"/>
              <a:ext cx="1037948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prstShdw prst="shdw17" dist="17961" dir="13500000">
                <a:srgbClr val="99CCFF"/>
              </a:prst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" name="Text Box 5360"/>
            <p:cNvSpPr txBox="1">
              <a:spLocks noChangeArrowheads="1"/>
            </p:cNvSpPr>
            <p:nvPr/>
          </p:nvSpPr>
          <p:spPr bwMode="auto">
            <a:xfrm>
              <a:off x="631468" y="7221821"/>
              <a:ext cx="13652110" cy="76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94" tIns="12197" rIns="24394" bIns="12197">
              <a:spAutoFit/>
            </a:bodyPr>
            <a:lstStyle>
              <a:lvl1pPr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1pPr>
              <a:lvl2pPr marL="742950" indent="-28575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2pPr>
              <a:lvl3pPr marL="11430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3pPr>
              <a:lvl4pPr marL="16002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4pPr>
              <a:lvl5pPr marL="20574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5pPr>
              <a:lvl6pPr marL="25146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6pPr>
              <a:lvl7pPr marL="29718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7pPr>
              <a:lvl8pPr marL="34290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8pPr>
              <a:lvl9pPr marL="38862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AR" altLang="fr-FR" sz="4800" dirty="0">
                  <a:solidFill>
                    <a:schemeClr val="accent6">
                      <a:lumMod val="75000"/>
                    </a:schemeClr>
                  </a:solidFill>
                </a:rPr>
                <a:t>Digestion, a complex process</a:t>
              </a:r>
              <a:endParaRPr lang="es-ES" altLang="fr-FR" sz="4800" dirty="0">
                <a:solidFill>
                  <a:srgbClr val="0059A6"/>
                </a:solidFill>
              </a:endParaRPr>
            </a:p>
          </p:txBody>
        </p: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20798608-A2C4-4F4F-9DC2-E8EB5D4CB16D}"/>
                </a:ext>
              </a:extLst>
            </p:cNvPr>
            <p:cNvGrpSpPr/>
            <p:nvPr/>
          </p:nvGrpSpPr>
          <p:grpSpPr>
            <a:xfrm>
              <a:off x="552172" y="19017389"/>
              <a:ext cx="12004150" cy="6409433"/>
              <a:chOff x="13099789" y="12871442"/>
              <a:chExt cx="12004150" cy="6409433"/>
            </a:xfrm>
          </p:grpSpPr>
          <p:sp>
            <p:nvSpPr>
              <p:cNvPr id="473" name="Rectangle 472">
                <a:extLst>
                  <a:ext uri="{FF2B5EF4-FFF2-40B4-BE49-F238E27FC236}">
                    <a16:creationId xmlns:a16="http://schemas.microsoft.com/office/drawing/2014/main" id="{FC477364-CD7E-C740-A240-4D788BAFF3EB}"/>
                  </a:ext>
                </a:extLst>
              </p:cNvPr>
              <p:cNvSpPr/>
              <p:nvPr/>
            </p:nvSpPr>
            <p:spPr>
              <a:xfrm>
                <a:off x="14078879" y="14111588"/>
                <a:ext cx="10076234" cy="22161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4" name="Hexagone 4">
                <a:extLst>
                  <a:ext uri="{FF2B5EF4-FFF2-40B4-BE49-F238E27FC236}">
                    <a16:creationId xmlns:a16="http://schemas.microsoft.com/office/drawing/2014/main" id="{BABABC2B-BFA3-6D4E-A6FC-DE5DE7358CD1}"/>
                  </a:ext>
                </a:extLst>
              </p:cNvPr>
              <p:cNvSpPr/>
              <p:nvPr/>
            </p:nvSpPr>
            <p:spPr>
              <a:xfrm rot="177690">
                <a:off x="21303401" y="14753249"/>
                <a:ext cx="982455" cy="1097578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5" name="Rectangle à coins arrondis 16">
                <a:extLst>
                  <a:ext uri="{FF2B5EF4-FFF2-40B4-BE49-F238E27FC236}">
                    <a16:creationId xmlns:a16="http://schemas.microsoft.com/office/drawing/2014/main" id="{ABDCEC5C-6EAA-754A-B4B9-F12275A8354E}"/>
                  </a:ext>
                </a:extLst>
              </p:cNvPr>
              <p:cNvSpPr/>
              <p:nvPr/>
            </p:nvSpPr>
            <p:spPr bwMode="auto">
              <a:xfrm>
                <a:off x="15286787" y="17450108"/>
                <a:ext cx="1601861" cy="504044"/>
              </a:xfrm>
              <a:prstGeom prst="roundRect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50120"/>
                <a:endParaRPr lang="fr-FR">
                  <a:latin typeface="+mj-lt"/>
                </a:endParaRPr>
              </a:p>
            </p:txBody>
          </p:sp>
          <p:cxnSp>
            <p:nvCxnSpPr>
              <p:cNvPr id="476" name="Connecteur droit avec flèche 475">
                <a:extLst>
                  <a:ext uri="{FF2B5EF4-FFF2-40B4-BE49-F238E27FC236}">
                    <a16:creationId xmlns:a16="http://schemas.microsoft.com/office/drawing/2014/main" id="{03A55759-6D99-594B-8A17-28C2953216DD}"/>
                  </a:ext>
                </a:extLst>
              </p:cNvPr>
              <p:cNvCxnSpPr/>
              <p:nvPr/>
            </p:nvCxnSpPr>
            <p:spPr>
              <a:xfrm>
                <a:off x="16920091" y="15376674"/>
                <a:ext cx="994568" cy="0"/>
              </a:xfrm>
              <a:prstGeom prst="straightConnector1">
                <a:avLst/>
              </a:prstGeom>
              <a:ln w="28575">
                <a:solidFill>
                  <a:srgbClr val="352ED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7" name="Grouper 73">
                <a:extLst>
                  <a:ext uri="{FF2B5EF4-FFF2-40B4-BE49-F238E27FC236}">
                    <a16:creationId xmlns:a16="http://schemas.microsoft.com/office/drawing/2014/main" id="{62D2B2D9-B44D-FB4F-8CF6-CEE3507F3F3A}"/>
                  </a:ext>
                </a:extLst>
              </p:cNvPr>
              <p:cNvGrpSpPr/>
              <p:nvPr/>
            </p:nvGrpSpPr>
            <p:grpSpPr>
              <a:xfrm>
                <a:off x="15126643" y="14772151"/>
                <a:ext cx="1131831" cy="1104375"/>
                <a:chOff x="6963946" y="2110751"/>
                <a:chExt cx="1163819" cy="1005506"/>
              </a:xfrm>
            </p:grpSpPr>
            <p:sp>
              <p:nvSpPr>
                <p:cNvPr id="478" name="Hexagone 4">
                  <a:extLst>
                    <a:ext uri="{FF2B5EF4-FFF2-40B4-BE49-F238E27FC236}">
                      <a16:creationId xmlns:a16="http://schemas.microsoft.com/office/drawing/2014/main" id="{DD8EF45D-48D8-6D4B-BDBC-84F3E7082B8A}"/>
                    </a:ext>
                  </a:extLst>
                </p:cNvPr>
                <p:cNvSpPr/>
                <p:nvPr/>
              </p:nvSpPr>
              <p:spPr>
                <a:xfrm rot="177690">
                  <a:off x="6963946" y="2110751"/>
                  <a:ext cx="1163819" cy="1005506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 cmpd="sng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9" name="Hexagone 4">
                  <a:extLst>
                    <a:ext uri="{FF2B5EF4-FFF2-40B4-BE49-F238E27FC236}">
                      <a16:creationId xmlns:a16="http://schemas.microsoft.com/office/drawing/2014/main" id="{66AC3557-50C1-1B41-906E-0123371440EB}"/>
                    </a:ext>
                  </a:extLst>
                </p:cNvPr>
                <p:cNvSpPr/>
                <p:nvPr/>
              </p:nvSpPr>
              <p:spPr>
                <a:xfrm rot="177690">
                  <a:off x="7097409" y="2242930"/>
                  <a:ext cx="834489" cy="755614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mpd="sng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81" name="Hexagone 4">
                <a:extLst>
                  <a:ext uri="{FF2B5EF4-FFF2-40B4-BE49-F238E27FC236}">
                    <a16:creationId xmlns:a16="http://schemas.microsoft.com/office/drawing/2014/main" id="{E9384FD0-F496-7241-8320-73BD9F3208C8}"/>
                  </a:ext>
                </a:extLst>
              </p:cNvPr>
              <p:cNvSpPr/>
              <p:nvPr/>
            </p:nvSpPr>
            <p:spPr>
              <a:xfrm rot="177690">
                <a:off x="18259518" y="14830516"/>
                <a:ext cx="982455" cy="1097576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83" name="Grouper 44">
                <a:extLst>
                  <a:ext uri="{FF2B5EF4-FFF2-40B4-BE49-F238E27FC236}">
                    <a16:creationId xmlns:a16="http://schemas.microsoft.com/office/drawing/2014/main" id="{BDE0E2E8-28BE-654A-A377-713FFF82987E}"/>
                  </a:ext>
                </a:extLst>
              </p:cNvPr>
              <p:cNvGrpSpPr/>
              <p:nvPr/>
            </p:nvGrpSpPr>
            <p:grpSpPr>
              <a:xfrm>
                <a:off x="21414730" y="14836529"/>
                <a:ext cx="780761" cy="966893"/>
                <a:chOff x="7977675" y="2060860"/>
                <a:chExt cx="1163819" cy="1005506"/>
              </a:xfrm>
            </p:grpSpPr>
            <p:sp>
              <p:nvSpPr>
                <p:cNvPr id="484" name="Hexagone 4">
                  <a:extLst>
                    <a:ext uri="{FF2B5EF4-FFF2-40B4-BE49-F238E27FC236}">
                      <a16:creationId xmlns:a16="http://schemas.microsoft.com/office/drawing/2014/main" id="{7E1FBAE6-0074-544E-8648-6F21AB970789}"/>
                    </a:ext>
                  </a:extLst>
                </p:cNvPr>
                <p:cNvSpPr/>
                <p:nvPr/>
              </p:nvSpPr>
              <p:spPr>
                <a:xfrm rot="177690">
                  <a:off x="7977675" y="2060860"/>
                  <a:ext cx="1163819" cy="1005506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 cmpd="sng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5" name="Hexagone 4">
                  <a:extLst>
                    <a:ext uri="{FF2B5EF4-FFF2-40B4-BE49-F238E27FC236}">
                      <a16:creationId xmlns:a16="http://schemas.microsoft.com/office/drawing/2014/main" id="{FB2371B8-80DD-3047-B708-52EB966DC65F}"/>
                    </a:ext>
                  </a:extLst>
                </p:cNvPr>
                <p:cNvSpPr/>
                <p:nvPr/>
              </p:nvSpPr>
              <p:spPr>
                <a:xfrm rot="177690">
                  <a:off x="8411680" y="2402240"/>
                  <a:ext cx="234569" cy="379345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mpd="sng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487" name="Connecteur droit avec flèche 486">
                <a:extLst>
                  <a:ext uri="{FF2B5EF4-FFF2-40B4-BE49-F238E27FC236}">
                    <a16:creationId xmlns:a16="http://schemas.microsoft.com/office/drawing/2014/main" id="{5DF648B9-F22A-3245-B52E-FBE32B8F9C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028227" y="14654177"/>
                <a:ext cx="327763" cy="28724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Connecteur droit avec flèche 487">
                <a:extLst>
                  <a:ext uri="{FF2B5EF4-FFF2-40B4-BE49-F238E27FC236}">
                    <a16:creationId xmlns:a16="http://schemas.microsoft.com/office/drawing/2014/main" id="{739EC4E3-0B65-2D46-B2FA-AF3385EA02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211974" y="15064433"/>
                <a:ext cx="441724" cy="93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Connecteur droit avec flèche 488">
                <a:extLst>
                  <a:ext uri="{FF2B5EF4-FFF2-40B4-BE49-F238E27FC236}">
                    <a16:creationId xmlns:a16="http://schemas.microsoft.com/office/drawing/2014/main" id="{4F449A58-91E8-AB44-9F34-19B367AAD6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992431" y="14510161"/>
                <a:ext cx="213522" cy="29307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Connecteur droit avec flèche 489">
                <a:extLst>
                  <a:ext uri="{FF2B5EF4-FFF2-40B4-BE49-F238E27FC236}">
                    <a16:creationId xmlns:a16="http://schemas.microsoft.com/office/drawing/2014/main" id="{0F597073-6169-6749-ACCE-585685F457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211974" y="15521592"/>
                <a:ext cx="471752" cy="141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Connecteur droit avec flèche 490">
                <a:extLst>
                  <a:ext uri="{FF2B5EF4-FFF2-40B4-BE49-F238E27FC236}">
                    <a16:creationId xmlns:a16="http://schemas.microsoft.com/office/drawing/2014/main" id="{7C98E5CB-6CA9-5544-84C6-E8B30D9D2C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843822" y="15518273"/>
                <a:ext cx="354545" cy="23473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Connecteur droit avec flèche 491">
                <a:extLst>
                  <a:ext uri="{FF2B5EF4-FFF2-40B4-BE49-F238E27FC236}">
                    <a16:creationId xmlns:a16="http://schemas.microsoft.com/office/drawing/2014/main" id="{41EDB190-FD56-E747-B265-CAADECE456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777890" y="14510161"/>
                <a:ext cx="74044" cy="2723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Connecteur droit avec flèche 493">
                <a:extLst>
                  <a:ext uri="{FF2B5EF4-FFF2-40B4-BE49-F238E27FC236}">
                    <a16:creationId xmlns:a16="http://schemas.microsoft.com/office/drawing/2014/main" id="{A3689D35-23C9-8949-8F3B-8D6396D874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254285" y="15757595"/>
                <a:ext cx="335964" cy="35078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5" name="ZoneTexte 494">
                <a:extLst>
                  <a:ext uri="{FF2B5EF4-FFF2-40B4-BE49-F238E27FC236}">
                    <a16:creationId xmlns:a16="http://schemas.microsoft.com/office/drawing/2014/main" id="{4DCBDFA7-871B-694A-9273-3FFE1AF55978}"/>
                  </a:ext>
                </a:extLst>
              </p:cNvPr>
              <p:cNvSpPr txBox="1"/>
              <p:nvPr/>
            </p:nvSpPr>
            <p:spPr>
              <a:xfrm>
                <a:off x="14618024" y="16392242"/>
                <a:ext cx="1786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Enzyme diffusion</a:t>
                </a:r>
              </a:p>
            </p:txBody>
          </p:sp>
          <p:sp>
            <p:nvSpPr>
              <p:cNvPr id="496" name="ZoneTexte 495">
                <a:extLst>
                  <a:ext uri="{FF2B5EF4-FFF2-40B4-BE49-F238E27FC236}">
                    <a16:creationId xmlns:a16="http://schemas.microsoft.com/office/drawing/2014/main" id="{FAC800EB-4094-5640-8937-3E4A2BC24FA0}"/>
                  </a:ext>
                </a:extLst>
              </p:cNvPr>
              <p:cNvSpPr txBox="1"/>
              <p:nvPr/>
            </p:nvSpPr>
            <p:spPr>
              <a:xfrm>
                <a:off x="20369523" y="16384786"/>
                <a:ext cx="47344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/>
                  <a:t>Liquid</a:t>
                </a:r>
                <a:r>
                  <a:rPr lang="fr-FR" dirty="0"/>
                  <a:t> </a:t>
                </a:r>
                <a:r>
                  <a:rPr lang="fr-FR" dirty="0" err="1"/>
                  <a:t>residue</a:t>
                </a:r>
                <a:r>
                  <a:rPr lang="fr-FR" dirty="0"/>
                  <a:t> release…</a:t>
                </a:r>
                <a:r>
                  <a:rPr lang="fr-FR" dirty="0" err="1"/>
                  <a:t>erosion</a:t>
                </a:r>
                <a:r>
                  <a:rPr lang="fr-FR" dirty="0"/>
                  <a:t> </a:t>
                </a:r>
              </a:p>
            </p:txBody>
          </p:sp>
          <p:sp>
            <p:nvSpPr>
              <p:cNvPr id="497" name="ZoneTexte 496">
                <a:extLst>
                  <a:ext uri="{FF2B5EF4-FFF2-40B4-BE49-F238E27FC236}">
                    <a16:creationId xmlns:a16="http://schemas.microsoft.com/office/drawing/2014/main" id="{375E052F-0D48-9547-BA4B-B953F2C74A7B}"/>
                  </a:ext>
                </a:extLst>
              </p:cNvPr>
              <p:cNvSpPr txBox="1"/>
              <p:nvPr/>
            </p:nvSpPr>
            <p:spPr>
              <a:xfrm>
                <a:off x="17909044" y="16404729"/>
                <a:ext cx="46049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Enzyme action</a:t>
                </a:r>
              </a:p>
            </p:txBody>
          </p:sp>
          <p:cxnSp>
            <p:nvCxnSpPr>
              <p:cNvPr id="498" name="Connecteur droit avec flèche 497">
                <a:extLst>
                  <a:ext uri="{FF2B5EF4-FFF2-40B4-BE49-F238E27FC236}">
                    <a16:creationId xmlns:a16="http://schemas.microsoft.com/office/drawing/2014/main" id="{39F56541-F5A0-1B40-9409-A737E16A7D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55514" y="14810539"/>
                <a:ext cx="440695" cy="20697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Connecteur droit avec flèche 498">
                <a:extLst>
                  <a:ext uri="{FF2B5EF4-FFF2-40B4-BE49-F238E27FC236}">
                    <a16:creationId xmlns:a16="http://schemas.microsoft.com/office/drawing/2014/main" id="{F91976A1-B5C4-AC4E-A729-3C0B5FF308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848442" y="14825550"/>
                <a:ext cx="48970" cy="241933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Connecteur droit avec flèche 499">
                <a:extLst>
                  <a:ext uri="{FF2B5EF4-FFF2-40B4-BE49-F238E27FC236}">
                    <a16:creationId xmlns:a16="http://schemas.microsoft.com/office/drawing/2014/main" id="{E8B5FF2A-4F8F-3C4B-8CA0-D5CC083483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219947" y="15430439"/>
                <a:ext cx="495916" cy="1571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Connecteur droit avec flèche 500">
                <a:extLst>
                  <a:ext uri="{FF2B5EF4-FFF2-40B4-BE49-F238E27FC236}">
                    <a16:creationId xmlns:a16="http://schemas.microsoft.com/office/drawing/2014/main" id="{32C13BE3-4027-BF4B-A66F-18B61B5FCA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982752" y="15188254"/>
                <a:ext cx="366438" cy="21126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Connecteur droit avec flèche 501">
                <a:extLst>
                  <a:ext uri="{FF2B5EF4-FFF2-40B4-BE49-F238E27FC236}">
                    <a16:creationId xmlns:a16="http://schemas.microsoft.com/office/drawing/2014/main" id="{ECBA5030-A9DC-9446-B2C5-26452D3741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25238" y="15691245"/>
                <a:ext cx="372748" cy="240791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Connecteur droit avec flèche 502">
                <a:extLst>
                  <a:ext uri="{FF2B5EF4-FFF2-40B4-BE49-F238E27FC236}">
                    <a16:creationId xmlns:a16="http://schemas.microsoft.com/office/drawing/2014/main" id="{D039CCDD-5859-654C-B6B4-BFA2830018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218868" y="15450115"/>
                <a:ext cx="271627" cy="183726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Connecteur droit avec flèche 503">
                <a:extLst>
                  <a:ext uri="{FF2B5EF4-FFF2-40B4-BE49-F238E27FC236}">
                    <a16:creationId xmlns:a16="http://schemas.microsoft.com/office/drawing/2014/main" id="{3CBC35AF-8F2D-234B-A567-8A810051B6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497036" y="15698686"/>
                <a:ext cx="209770" cy="327287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Connecteur droit avec flèche 504">
                <a:extLst>
                  <a:ext uri="{FF2B5EF4-FFF2-40B4-BE49-F238E27FC236}">
                    <a16:creationId xmlns:a16="http://schemas.microsoft.com/office/drawing/2014/main" id="{3F5BA590-9A17-9C43-BB8B-AE3F06F745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066468" y="14778677"/>
                <a:ext cx="345003" cy="174469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6" name="Grouper 2">
                <a:extLst>
                  <a:ext uri="{FF2B5EF4-FFF2-40B4-BE49-F238E27FC236}">
                    <a16:creationId xmlns:a16="http://schemas.microsoft.com/office/drawing/2014/main" id="{B251CB41-0FD6-3F4C-B62C-0156A2454B6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393728" y="18362872"/>
                <a:ext cx="2285757" cy="918003"/>
                <a:chOff x="7000046" y="9968958"/>
                <a:chExt cx="4678299" cy="1617280"/>
              </a:xfrm>
              <a:pattFill prst="lgCheck">
                <a:fgClr>
                  <a:srgbClr val="92D050"/>
                </a:fgClr>
                <a:bgClr>
                  <a:schemeClr val="bg1"/>
                </a:bgClr>
              </a:pattFill>
            </p:grpSpPr>
            <p:sp>
              <p:nvSpPr>
                <p:cNvPr id="507" name="Rectangle à coins arrondis 4">
                  <a:extLst>
                    <a:ext uri="{FF2B5EF4-FFF2-40B4-BE49-F238E27FC236}">
                      <a16:creationId xmlns:a16="http://schemas.microsoft.com/office/drawing/2014/main" id="{FBA13336-639C-834B-96AE-2E462A6AD0E1}"/>
                    </a:ext>
                  </a:extLst>
                </p:cNvPr>
                <p:cNvSpPr/>
                <p:nvPr/>
              </p:nvSpPr>
              <p:spPr bwMode="auto">
                <a:xfrm>
                  <a:off x="7000046" y="9968958"/>
                  <a:ext cx="4678299" cy="1617280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250120"/>
                  <a:endParaRPr lang="fr-FR">
                    <a:latin typeface="+mj-lt"/>
                  </a:endParaRPr>
                </a:p>
              </p:txBody>
            </p:sp>
            <p:sp>
              <p:nvSpPr>
                <p:cNvPr id="508" name="ZoneTexte 507">
                  <a:extLst>
                    <a:ext uri="{FF2B5EF4-FFF2-40B4-BE49-F238E27FC236}">
                      <a16:creationId xmlns:a16="http://schemas.microsoft.com/office/drawing/2014/main" id="{8AA22B06-8251-E145-9864-67FA7C4D41F9}"/>
                    </a:ext>
                  </a:extLst>
                </p:cNvPr>
                <p:cNvSpPr txBox="1"/>
                <p:nvPr/>
              </p:nvSpPr>
              <p:spPr>
                <a:xfrm>
                  <a:off x="7053672" y="10000729"/>
                  <a:ext cx="4469972" cy="146399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2400" b="1" dirty="0">
                      <a:solidFill>
                        <a:srgbClr val="008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Fluorescenc</a:t>
                  </a:r>
                  <a:r>
                    <a:rPr lang="fr-FR" sz="2400" dirty="0">
                      <a:solidFill>
                        <a:srgbClr val="008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br>
                    <a:rPr lang="fr-FR" sz="2400" dirty="0">
                      <a:solidFill>
                        <a:srgbClr val="008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fr-FR" sz="2400" dirty="0" err="1">
                      <a:solidFill>
                        <a:srgbClr val="008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Microscopy</a:t>
                  </a:r>
                  <a:endParaRPr lang="fr-FR" sz="2400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09" name="Rectangle à coins arrondis 18">
                <a:extLst>
                  <a:ext uri="{FF2B5EF4-FFF2-40B4-BE49-F238E27FC236}">
                    <a16:creationId xmlns:a16="http://schemas.microsoft.com/office/drawing/2014/main" id="{A51D69C7-4320-554E-9EB6-3F994060A8F2}"/>
                  </a:ext>
                </a:extLst>
              </p:cNvPr>
              <p:cNvSpPr/>
              <p:nvPr/>
            </p:nvSpPr>
            <p:spPr bwMode="auto">
              <a:xfrm>
                <a:off x="14369570" y="17800031"/>
                <a:ext cx="2277679" cy="54569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50120"/>
                <a:endParaRPr lang="fr-FR">
                  <a:latin typeface="+mj-lt"/>
                </a:endParaRPr>
              </a:p>
            </p:txBody>
          </p:sp>
          <p:sp>
            <p:nvSpPr>
              <p:cNvPr id="510" name="ZoneTexte 509">
                <a:extLst>
                  <a:ext uri="{FF2B5EF4-FFF2-40B4-BE49-F238E27FC236}">
                    <a16:creationId xmlns:a16="http://schemas.microsoft.com/office/drawing/2014/main" id="{BC84F8FC-914E-9C4C-B304-EE482B58A2D4}"/>
                  </a:ext>
                </a:extLst>
              </p:cNvPr>
              <p:cNvSpPr txBox="1"/>
              <p:nvPr/>
            </p:nvSpPr>
            <p:spPr>
              <a:xfrm>
                <a:off x="13099789" y="12871442"/>
                <a:ext cx="901340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3: </a:t>
                </a:r>
                <a:r>
                  <a:rPr lang="fr-FR" sz="2800" dirty="0" err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fr-FR" sz="2800" b="1" dirty="0" err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ntrinsically</a:t>
                </a:r>
                <a:r>
                  <a:rPr lang="fr-FR" sz="28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800" b="1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heterogeneous</a:t>
                </a:r>
                <a:r>
                  <a:rPr lang="fr-FR" sz="28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2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sizes</a:t>
                </a:r>
                <a:r>
                  <a:rPr lang="fr-FR" sz="28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fr-FR" sz="2800" b="1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scales</a:t>
                </a:r>
                <a:endParaRPr lang="fr-FR" sz="28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" name="ZoneTexte 510">
                <a:extLst>
                  <a:ext uri="{FF2B5EF4-FFF2-40B4-BE49-F238E27FC236}">
                    <a16:creationId xmlns:a16="http://schemas.microsoft.com/office/drawing/2014/main" id="{F8F131BD-5A0C-7841-AC88-225AB756F6F3}"/>
                  </a:ext>
                </a:extLst>
              </p:cNvPr>
              <p:cNvSpPr txBox="1"/>
              <p:nvPr/>
            </p:nvSpPr>
            <p:spPr>
              <a:xfrm>
                <a:off x="17629217" y="16884071"/>
                <a:ext cx="67569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>
                    <a:solidFill>
                      <a:srgbClr val="2460FF"/>
                    </a:solidFill>
                  </a:rPr>
                  <a:t>Sample</a:t>
                </a:r>
                <a:r>
                  <a:rPr lang="fr-FR" sz="2400" b="1" dirty="0">
                    <a:solidFill>
                      <a:srgbClr val="2460FF"/>
                    </a:solidFill>
                  </a:rPr>
                  <a:t>             </a:t>
                </a:r>
                <a:r>
                  <a:rPr lang="fr-FR" sz="2400" b="1" dirty="0">
                    <a:solidFill>
                      <a:srgbClr val="FF0000"/>
                    </a:solidFill>
                  </a:rPr>
                  <a:t>Size</a:t>
                </a:r>
                <a:r>
                  <a:rPr lang="fr-FR" sz="2400" b="1" dirty="0"/>
                  <a:t>          </a:t>
                </a:r>
                <a:r>
                  <a:rPr lang="fr-FR" sz="2400" dirty="0" err="1">
                    <a:solidFill>
                      <a:srgbClr val="7030A0"/>
                    </a:solidFill>
                  </a:rPr>
                  <a:t>Investigated</a:t>
                </a:r>
                <a:r>
                  <a:rPr lang="fr-FR" sz="2400" dirty="0">
                    <a:solidFill>
                      <a:srgbClr val="7030A0"/>
                    </a:solidFill>
                  </a:rPr>
                  <a:t> </a:t>
                </a:r>
                <a:r>
                  <a:rPr lang="fr-FR" sz="2400" b="1" dirty="0" err="1">
                    <a:solidFill>
                      <a:srgbClr val="7030A0"/>
                    </a:solidFill>
                  </a:rPr>
                  <a:t>scales</a:t>
                </a:r>
                <a:endParaRPr lang="fr-FR" sz="2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512" name="ZoneTexte 511">
                <a:extLst>
                  <a:ext uri="{FF2B5EF4-FFF2-40B4-BE49-F238E27FC236}">
                    <a16:creationId xmlns:a16="http://schemas.microsoft.com/office/drawing/2014/main" id="{969390F7-28FD-A746-8B07-C196CC7C7141}"/>
                  </a:ext>
                </a:extLst>
              </p:cNvPr>
              <p:cNvSpPr txBox="1"/>
              <p:nvPr/>
            </p:nvSpPr>
            <p:spPr>
              <a:xfrm>
                <a:off x="21754045" y="17435289"/>
                <a:ext cx="16165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fr-FR" sz="2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</a:t>
                </a:r>
                <a:endParaRPr lang="fr-FR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" name="ZoneTexte 512">
                <a:extLst>
                  <a:ext uri="{FF2B5EF4-FFF2-40B4-BE49-F238E27FC236}">
                    <a16:creationId xmlns:a16="http://schemas.microsoft.com/office/drawing/2014/main" id="{38EDD3F6-1E02-DA4F-820E-71E9955E176F}"/>
                  </a:ext>
                </a:extLst>
              </p:cNvPr>
              <p:cNvSpPr txBox="1"/>
              <p:nvPr/>
            </p:nvSpPr>
            <p:spPr>
              <a:xfrm>
                <a:off x="21645268" y="17968962"/>
                <a:ext cx="215735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0.1- 80 nm</a:t>
                </a:r>
              </a:p>
            </p:txBody>
          </p:sp>
          <p:sp>
            <p:nvSpPr>
              <p:cNvPr id="514" name="ZoneTexte 513">
                <a:extLst>
                  <a:ext uri="{FF2B5EF4-FFF2-40B4-BE49-F238E27FC236}">
                    <a16:creationId xmlns:a16="http://schemas.microsoft.com/office/drawing/2014/main" id="{371331AF-1A10-584D-B3C1-AB5BFEF42EED}"/>
                  </a:ext>
                </a:extLst>
              </p:cNvPr>
              <p:cNvSpPr txBox="1"/>
              <p:nvPr/>
            </p:nvSpPr>
            <p:spPr>
              <a:xfrm>
                <a:off x="19357969" y="17608922"/>
                <a:ext cx="14346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cm</a:t>
                </a:r>
              </a:p>
            </p:txBody>
          </p:sp>
          <p:sp>
            <p:nvSpPr>
              <p:cNvPr id="516" name="ZoneTexte 515">
                <a:extLst>
                  <a:ext uri="{FF2B5EF4-FFF2-40B4-BE49-F238E27FC236}">
                    <a16:creationId xmlns:a16="http://schemas.microsoft.com/office/drawing/2014/main" id="{58284623-2865-634F-BC20-685B87D2E107}"/>
                  </a:ext>
                </a:extLst>
              </p:cNvPr>
              <p:cNvSpPr txBox="1"/>
              <p:nvPr/>
            </p:nvSpPr>
            <p:spPr>
              <a:xfrm>
                <a:off x="17249891" y="17608922"/>
                <a:ext cx="21499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err="1">
                    <a:solidFill>
                      <a:srgbClr val="2460FF"/>
                    </a:solidFill>
                  </a:rPr>
                  <a:t>Homogenous</a:t>
                </a:r>
                <a:endParaRPr lang="fr-FR" sz="2400" dirty="0">
                  <a:solidFill>
                    <a:srgbClr val="2460FF"/>
                  </a:solidFill>
                </a:endParaRPr>
              </a:p>
            </p:txBody>
          </p:sp>
          <p:sp>
            <p:nvSpPr>
              <p:cNvPr id="517" name="ZoneTexte 516">
                <a:extLst>
                  <a:ext uri="{FF2B5EF4-FFF2-40B4-BE49-F238E27FC236}">
                    <a16:creationId xmlns:a16="http://schemas.microsoft.com/office/drawing/2014/main" id="{AB6EED36-0AA8-1F42-B425-A062C3ECF18F}"/>
                  </a:ext>
                </a:extLst>
              </p:cNvPr>
              <p:cNvSpPr txBox="1"/>
              <p:nvPr/>
            </p:nvSpPr>
            <p:spPr>
              <a:xfrm>
                <a:off x="17300004" y="18563015"/>
                <a:ext cx="2254143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>
                    <a:solidFill>
                      <a:srgbClr val="00B050"/>
                    </a:solidFill>
                  </a:rPr>
                  <a:t>He</a:t>
                </a:r>
                <a:r>
                  <a:rPr lang="fr-FR" sz="2400" b="1" dirty="0" err="1">
                    <a:solidFill>
                      <a:srgbClr val="2460FF"/>
                    </a:solidFill>
                  </a:rPr>
                  <a:t>te</a:t>
                </a:r>
                <a:r>
                  <a:rPr lang="fr-FR" sz="2400" b="1" dirty="0" err="1">
                    <a:solidFill>
                      <a:srgbClr val="00B050"/>
                    </a:solidFill>
                  </a:rPr>
                  <a:t>ro</a:t>
                </a:r>
                <a:r>
                  <a:rPr lang="fr-FR" sz="2400" b="1" dirty="0" err="1">
                    <a:solidFill>
                      <a:srgbClr val="2460FF"/>
                    </a:solidFill>
                  </a:rPr>
                  <a:t>ge</a:t>
                </a:r>
                <a:r>
                  <a:rPr lang="fr-FR" sz="2400" b="1" dirty="0" err="1">
                    <a:solidFill>
                      <a:srgbClr val="00B050"/>
                    </a:solidFill>
                  </a:rPr>
                  <a:t>no</a:t>
                </a:r>
                <a:r>
                  <a:rPr lang="fr-FR" sz="2400" b="1" dirty="0" err="1">
                    <a:solidFill>
                      <a:srgbClr val="2460FF"/>
                    </a:solidFill>
                  </a:rPr>
                  <a:t>us</a:t>
                </a:r>
                <a:endParaRPr lang="fr-FR" sz="2400" dirty="0">
                  <a:solidFill>
                    <a:srgbClr val="2460FF"/>
                  </a:solidFill>
                </a:endParaRPr>
              </a:p>
            </p:txBody>
          </p:sp>
          <p:sp>
            <p:nvSpPr>
              <p:cNvPr id="519" name="ZoneTexte 518">
                <a:extLst>
                  <a:ext uri="{FF2B5EF4-FFF2-40B4-BE49-F238E27FC236}">
                    <a16:creationId xmlns:a16="http://schemas.microsoft.com/office/drawing/2014/main" id="{093CF2D3-D5F1-C544-8FF0-5C6FC8B28E85}"/>
                  </a:ext>
                </a:extLst>
              </p:cNvPr>
              <p:cNvSpPr txBox="1"/>
              <p:nvPr/>
            </p:nvSpPr>
            <p:spPr>
              <a:xfrm>
                <a:off x="19125274" y="18545026"/>
                <a:ext cx="2661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– 100 µm</a:t>
                </a:r>
              </a:p>
            </p:txBody>
          </p:sp>
          <p:sp>
            <p:nvSpPr>
              <p:cNvPr id="520" name="Hexagone 4">
                <a:extLst>
                  <a:ext uri="{FF2B5EF4-FFF2-40B4-BE49-F238E27FC236}">
                    <a16:creationId xmlns:a16="http://schemas.microsoft.com/office/drawing/2014/main" id="{CA9CA555-075A-FF40-9E5C-0FDC643498FD}"/>
                  </a:ext>
                </a:extLst>
              </p:cNvPr>
              <p:cNvSpPr/>
              <p:nvPr/>
            </p:nvSpPr>
            <p:spPr>
              <a:xfrm rot="177690">
                <a:off x="18350317" y="14982491"/>
                <a:ext cx="811553" cy="829910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1" name="Hexagone 4">
                <a:extLst>
                  <a:ext uri="{FF2B5EF4-FFF2-40B4-BE49-F238E27FC236}">
                    <a16:creationId xmlns:a16="http://schemas.microsoft.com/office/drawing/2014/main" id="{FB88B919-A3CF-584C-AF80-5DB4687F531D}"/>
                  </a:ext>
                </a:extLst>
              </p:cNvPr>
              <p:cNvSpPr/>
              <p:nvPr/>
            </p:nvSpPr>
            <p:spPr>
              <a:xfrm rot="177690">
                <a:off x="18609050" y="15172607"/>
                <a:ext cx="314415" cy="439510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2" name="ZoneTexte 521">
                <a:extLst>
                  <a:ext uri="{FF2B5EF4-FFF2-40B4-BE49-F238E27FC236}">
                    <a16:creationId xmlns:a16="http://schemas.microsoft.com/office/drawing/2014/main" id="{B49C1875-B108-E34A-B1A1-5CEC1E53C76C}"/>
                  </a:ext>
                </a:extLst>
              </p:cNvPr>
              <p:cNvSpPr txBox="1"/>
              <p:nvPr/>
            </p:nvSpPr>
            <p:spPr>
              <a:xfrm>
                <a:off x="15306523" y="13561905"/>
                <a:ext cx="75616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altLang="fr-FR" sz="2400" b="1" dirty="0">
                    <a:solidFill>
                      <a:srgbClr val="352BFF"/>
                    </a:solidFill>
                    <a:latin typeface="Arial"/>
                    <a:cs typeface="Arial"/>
                  </a:rPr>
                  <a:t>Digestion of piece of </a:t>
                </a:r>
                <a:r>
                  <a:rPr lang="es-AR" altLang="fr-FR" sz="2400" b="1" dirty="0" err="1">
                    <a:solidFill>
                      <a:srgbClr val="352BFF"/>
                    </a:solidFill>
                    <a:latin typeface="Arial"/>
                    <a:cs typeface="Arial"/>
                  </a:rPr>
                  <a:t>food</a:t>
                </a:r>
                <a:r>
                  <a:rPr lang="es-AR" altLang="fr-FR" sz="2400" b="1" dirty="0">
                    <a:solidFill>
                      <a:srgbClr val="352BFF"/>
                    </a:solidFill>
                    <a:latin typeface="Arial"/>
                    <a:cs typeface="Arial"/>
                  </a:rPr>
                  <a:t> in </a:t>
                </a:r>
                <a:r>
                  <a:rPr lang="es-AR" altLang="fr-FR" sz="2400" b="1" dirty="0" err="1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enzymatic</a:t>
                </a:r>
                <a:r>
                  <a:rPr lang="es-AR" altLang="fr-FR" sz="2400" b="1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 </a:t>
                </a:r>
                <a:r>
                  <a:rPr lang="es-AR" altLang="fr-FR" sz="2400" b="1" dirty="0" err="1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solution</a:t>
                </a:r>
                <a:r>
                  <a:rPr lang="es-AR" altLang="fr-FR" sz="2400" b="1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 …</a:t>
                </a:r>
                <a:endParaRPr lang="fr-FR" sz="2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25" name="ZoneTexte 524">
                <a:extLst>
                  <a:ext uri="{FF2B5EF4-FFF2-40B4-BE49-F238E27FC236}">
                    <a16:creationId xmlns:a16="http://schemas.microsoft.com/office/drawing/2014/main" id="{52C89D4A-27B2-424D-8651-BDF68FBFACA6}"/>
                  </a:ext>
                </a:extLst>
              </p:cNvPr>
              <p:cNvSpPr txBox="1"/>
              <p:nvPr/>
            </p:nvSpPr>
            <p:spPr>
              <a:xfrm>
                <a:off x="16673827" y="16954460"/>
                <a:ext cx="538930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00" dirty="0">
                    <a:solidFill>
                      <a:srgbClr val="2460FF"/>
                    </a:solidFill>
                  </a:rPr>
                  <a:t>}</a:t>
                </a:r>
                <a:endParaRPr lang="fr-FR" sz="7200" dirty="0">
                  <a:solidFill>
                    <a:srgbClr val="2460FF"/>
                  </a:solidFill>
                </a:endParaRPr>
              </a:p>
            </p:txBody>
          </p:sp>
          <p:sp>
            <p:nvSpPr>
              <p:cNvPr id="526" name="ZoneTexte 525">
                <a:extLst>
                  <a:ext uri="{FF2B5EF4-FFF2-40B4-BE49-F238E27FC236}">
                    <a16:creationId xmlns:a16="http://schemas.microsoft.com/office/drawing/2014/main" id="{BF917484-78E8-5945-89B9-F5C7913F2105}"/>
                  </a:ext>
                </a:extLst>
              </p:cNvPr>
              <p:cNvSpPr txBox="1"/>
              <p:nvPr/>
            </p:nvSpPr>
            <p:spPr>
              <a:xfrm>
                <a:off x="14347243" y="17733774"/>
                <a:ext cx="11866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SANS</a:t>
                </a:r>
              </a:p>
            </p:txBody>
          </p:sp>
          <p:sp>
            <p:nvSpPr>
              <p:cNvPr id="528" name="ZoneTexte 527">
                <a:extLst>
                  <a:ext uri="{FF2B5EF4-FFF2-40B4-BE49-F238E27FC236}">
                    <a16:creationId xmlns:a16="http://schemas.microsoft.com/office/drawing/2014/main" id="{0DF02E12-71E5-494E-AC8F-8153511BF939}"/>
                  </a:ext>
                </a:extLst>
              </p:cNvPr>
              <p:cNvSpPr txBox="1"/>
              <p:nvPr/>
            </p:nvSpPr>
            <p:spPr>
              <a:xfrm>
                <a:off x="21778478" y="18545026"/>
                <a:ext cx="20961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– 100 µm</a:t>
                </a:r>
              </a:p>
            </p:txBody>
          </p:sp>
          <p:sp>
            <p:nvSpPr>
              <p:cNvPr id="515" name="ZoneTexte 514">
                <a:extLst>
                  <a:ext uri="{FF2B5EF4-FFF2-40B4-BE49-F238E27FC236}">
                    <a16:creationId xmlns:a16="http://schemas.microsoft.com/office/drawing/2014/main" id="{F3CEE7F4-A251-2B43-A740-17853DA4E373}"/>
                  </a:ext>
                </a:extLst>
              </p:cNvPr>
              <p:cNvSpPr txBox="1"/>
              <p:nvPr/>
            </p:nvSpPr>
            <p:spPr>
              <a:xfrm>
                <a:off x="14390792" y="17184682"/>
                <a:ext cx="19229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>
                    <a:solidFill>
                      <a:srgbClr val="FF01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Rheometry</a:t>
                </a:r>
              </a:p>
            </p:txBody>
          </p:sp>
        </p:grpSp>
        <p:pic>
          <p:nvPicPr>
            <p:cNvPr id="635" name="Image 634">
              <a:extLst>
                <a:ext uri="{FF2B5EF4-FFF2-40B4-BE49-F238E27FC236}">
                  <a16:creationId xmlns:a16="http://schemas.microsoft.com/office/drawing/2014/main" id="{711C09D3-10FF-D34C-BC7E-678419F00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2390" y="15066841"/>
              <a:ext cx="4632508" cy="2692972"/>
            </a:xfrm>
            <a:prstGeom prst="rect">
              <a:avLst/>
            </a:prstGeom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8FF552B4-CA53-1E46-BFCD-A392B424E824}"/>
                </a:ext>
              </a:extLst>
            </p:cNvPr>
            <p:cNvGrpSpPr/>
            <p:nvPr/>
          </p:nvGrpSpPr>
          <p:grpSpPr>
            <a:xfrm>
              <a:off x="421886" y="7994838"/>
              <a:ext cx="12921348" cy="7010731"/>
              <a:chOff x="421886" y="7994838"/>
              <a:chExt cx="12921348" cy="7010731"/>
            </a:xfrm>
          </p:grpSpPr>
          <p:grpSp>
            <p:nvGrpSpPr>
              <p:cNvPr id="2" name="Groupe 1">
                <a:extLst>
                  <a:ext uri="{FF2B5EF4-FFF2-40B4-BE49-F238E27FC236}">
                    <a16:creationId xmlns:a16="http://schemas.microsoft.com/office/drawing/2014/main" id="{1887A47B-DDCD-084B-8B6D-A875B3CA5B36}"/>
                  </a:ext>
                </a:extLst>
              </p:cNvPr>
              <p:cNvGrpSpPr/>
              <p:nvPr/>
            </p:nvGrpSpPr>
            <p:grpSpPr>
              <a:xfrm>
                <a:off x="421886" y="7994838"/>
                <a:ext cx="12921348" cy="6596946"/>
                <a:chOff x="-729226" y="5931904"/>
                <a:chExt cx="12921348" cy="6596946"/>
              </a:xfrm>
            </p:grpSpPr>
            <p:pic>
              <p:nvPicPr>
                <p:cNvPr id="582" name="Image 581">
                  <a:extLst>
                    <a:ext uri="{FF2B5EF4-FFF2-40B4-BE49-F238E27FC236}">
                      <a16:creationId xmlns:a16="http://schemas.microsoft.com/office/drawing/2014/main" id="{C367968D-69A4-884E-BBDE-AF31A4F424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4566" y="7452925"/>
                  <a:ext cx="1882666" cy="2752955"/>
                </a:xfrm>
                <a:prstGeom prst="rect">
                  <a:avLst/>
                </a:prstGeom>
              </p:spPr>
            </p:pic>
            <p:cxnSp>
              <p:nvCxnSpPr>
                <p:cNvPr id="583" name="Connecteur droit avec flèche 582">
                  <a:extLst>
                    <a:ext uri="{FF2B5EF4-FFF2-40B4-BE49-F238E27FC236}">
                      <a16:creationId xmlns:a16="http://schemas.microsoft.com/office/drawing/2014/main" id="{A387C0F0-BD04-C246-95F8-9110A0DEE9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93148" y="6446999"/>
                  <a:ext cx="9007462" cy="3488509"/>
                </a:xfrm>
                <a:prstGeom prst="straightConnector1">
                  <a:avLst/>
                </a:prstGeom>
                <a:ln w="9525">
                  <a:solidFill>
                    <a:srgbClr val="C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4" name="ZoneTexte 583">
                  <a:extLst>
                    <a:ext uri="{FF2B5EF4-FFF2-40B4-BE49-F238E27FC236}">
                      <a16:creationId xmlns:a16="http://schemas.microsoft.com/office/drawing/2014/main" id="{F52347E6-7E22-E94C-AAAC-22EF6AD92975}"/>
                    </a:ext>
                  </a:extLst>
                </p:cNvPr>
                <p:cNvSpPr txBox="1"/>
                <p:nvPr/>
              </p:nvSpPr>
              <p:spPr>
                <a:xfrm>
                  <a:off x="5444474" y="6212763"/>
                  <a:ext cx="6357499" cy="22828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>
                      <a:solidFill>
                        <a:srgbClr val="7030A0"/>
                      </a:solidFill>
                    </a:rPr>
                    <a:t>Mouth</a:t>
                  </a:r>
                  <a:r>
                    <a:rPr lang="fr-FR" dirty="0">
                      <a:solidFill>
                        <a:srgbClr val="7030A0"/>
                      </a:solidFill>
                    </a:rPr>
                    <a:t> 	       </a:t>
                  </a:r>
                  <a:r>
                    <a:rPr lang="fr-FR" dirty="0" err="1">
                      <a:solidFill>
                        <a:srgbClr val="009973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Stomach</a:t>
                  </a:r>
                  <a:r>
                    <a:rPr lang="fr-FR" dirty="0">
                      <a:solidFill>
                        <a:srgbClr val="C00000"/>
                      </a:solidFill>
                    </a:rPr>
                    <a:t>	    </a:t>
                  </a:r>
                  <a:r>
                    <a:rPr lang="fr-FR" b="1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fr-FR" dirty="0">
                      <a:ln w="0">
                        <a:solidFill>
                          <a:srgbClr val="FF0000"/>
                        </a:solidFill>
                      </a:ln>
                      <a:solidFill>
                        <a:srgbClr val="FF0000"/>
                      </a:solidFill>
                    </a:rPr>
                    <a:t>Intestine</a:t>
                  </a:r>
                  <a:r>
                    <a:rPr lang="fr-FR" dirty="0">
                      <a:solidFill>
                        <a:srgbClr val="00B0F0"/>
                      </a:solidFill>
                    </a:rPr>
                    <a:t>	</a:t>
                  </a:r>
                  <a:r>
                    <a:rPr lang="fr-FR" dirty="0">
                      <a:solidFill>
                        <a:srgbClr val="C00000"/>
                      </a:solidFill>
                    </a:rPr>
                    <a:t>         Colon</a:t>
                  </a:r>
                </a:p>
                <a:p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</p:txBody>
            </p:sp>
            <p:cxnSp>
              <p:nvCxnSpPr>
                <p:cNvPr id="585" name="Connecteur droit avec flèche 584">
                  <a:extLst>
                    <a:ext uri="{FF2B5EF4-FFF2-40B4-BE49-F238E27FC236}">
                      <a16:creationId xmlns:a16="http://schemas.microsoft.com/office/drawing/2014/main" id="{815F6266-781B-FA41-8B1D-CAB4B0070E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96774" y="8325803"/>
                  <a:ext cx="5873312" cy="1"/>
                </a:xfrm>
                <a:prstGeom prst="straightConnector1">
                  <a:avLst/>
                </a:prstGeom>
                <a:ln w="41275">
                  <a:solidFill>
                    <a:srgbClr val="352ED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6" name="Forme libre 585">
                  <a:extLst>
                    <a:ext uri="{FF2B5EF4-FFF2-40B4-BE49-F238E27FC236}">
                      <a16:creationId xmlns:a16="http://schemas.microsoft.com/office/drawing/2014/main" id="{C22C6548-3B56-174B-933A-6103EE334442}"/>
                    </a:ext>
                  </a:extLst>
                </p:cNvPr>
                <p:cNvSpPr/>
                <p:nvPr/>
              </p:nvSpPr>
              <p:spPr>
                <a:xfrm>
                  <a:off x="5784759" y="9166519"/>
                  <a:ext cx="4395113" cy="977798"/>
                </a:xfrm>
                <a:custGeom>
                  <a:avLst/>
                  <a:gdLst>
                    <a:gd name="connsiteX0" fmla="*/ 0 w 4405745"/>
                    <a:gd name="connsiteY0" fmla="*/ 397229 h 1677136"/>
                    <a:gd name="connsiteX1" fmla="*/ 166254 w 4405745"/>
                    <a:gd name="connsiteY1" fmla="*/ 349727 h 1677136"/>
                    <a:gd name="connsiteX2" fmla="*/ 273132 w 4405745"/>
                    <a:gd name="connsiteY2" fmla="*/ 135972 h 1677136"/>
                    <a:gd name="connsiteX3" fmla="*/ 391886 w 4405745"/>
                    <a:gd name="connsiteY3" fmla="*/ 40969 h 1677136"/>
                    <a:gd name="connsiteX4" fmla="*/ 463138 w 4405745"/>
                    <a:gd name="connsiteY4" fmla="*/ 52844 h 1677136"/>
                    <a:gd name="connsiteX5" fmla="*/ 617517 w 4405745"/>
                    <a:gd name="connsiteY5" fmla="*/ 432855 h 1677136"/>
                    <a:gd name="connsiteX6" fmla="*/ 819397 w 4405745"/>
                    <a:gd name="connsiteY6" fmla="*/ 812865 h 1677136"/>
                    <a:gd name="connsiteX7" fmla="*/ 1092530 w 4405745"/>
                    <a:gd name="connsiteY7" fmla="*/ 1466008 h 1677136"/>
                    <a:gd name="connsiteX8" fmla="*/ 1508166 w 4405745"/>
                    <a:gd name="connsiteY8" fmla="*/ 1608512 h 1677136"/>
                    <a:gd name="connsiteX9" fmla="*/ 2636322 w 4405745"/>
                    <a:gd name="connsiteY9" fmla="*/ 1632262 h 1677136"/>
                    <a:gd name="connsiteX10" fmla="*/ 3028208 w 4405745"/>
                    <a:gd name="connsiteY10" fmla="*/ 1002870 h 1677136"/>
                    <a:gd name="connsiteX11" fmla="*/ 3206338 w 4405745"/>
                    <a:gd name="connsiteY11" fmla="*/ 76595 h 1677136"/>
                    <a:gd name="connsiteX12" fmla="*/ 3954483 w 4405745"/>
                    <a:gd name="connsiteY12" fmla="*/ 52844 h 1677136"/>
                    <a:gd name="connsiteX13" fmla="*/ 4405745 w 4405745"/>
                    <a:gd name="connsiteY13" fmla="*/ 64720 h 1677136"/>
                    <a:gd name="connsiteX14" fmla="*/ 4405745 w 4405745"/>
                    <a:gd name="connsiteY14" fmla="*/ 64720 h 1677136"/>
                    <a:gd name="connsiteX15" fmla="*/ 4405745 w 4405745"/>
                    <a:gd name="connsiteY15" fmla="*/ 64720 h 1677136"/>
                    <a:gd name="connsiteX0" fmla="*/ 0 w 4405745"/>
                    <a:gd name="connsiteY0" fmla="*/ 397229 h 1677136"/>
                    <a:gd name="connsiteX1" fmla="*/ 166254 w 4405745"/>
                    <a:gd name="connsiteY1" fmla="*/ 349727 h 1677136"/>
                    <a:gd name="connsiteX2" fmla="*/ 273132 w 4405745"/>
                    <a:gd name="connsiteY2" fmla="*/ 135972 h 1677136"/>
                    <a:gd name="connsiteX3" fmla="*/ 391886 w 4405745"/>
                    <a:gd name="connsiteY3" fmla="*/ 40969 h 1677136"/>
                    <a:gd name="connsiteX4" fmla="*/ 463138 w 4405745"/>
                    <a:gd name="connsiteY4" fmla="*/ 52844 h 1677136"/>
                    <a:gd name="connsiteX5" fmla="*/ 617517 w 4405745"/>
                    <a:gd name="connsiteY5" fmla="*/ 432855 h 1677136"/>
                    <a:gd name="connsiteX6" fmla="*/ 771896 w 4405745"/>
                    <a:gd name="connsiteY6" fmla="*/ 848491 h 1677136"/>
                    <a:gd name="connsiteX7" fmla="*/ 1092530 w 4405745"/>
                    <a:gd name="connsiteY7" fmla="*/ 1466008 h 1677136"/>
                    <a:gd name="connsiteX8" fmla="*/ 1508166 w 4405745"/>
                    <a:gd name="connsiteY8" fmla="*/ 1608512 h 1677136"/>
                    <a:gd name="connsiteX9" fmla="*/ 2636322 w 4405745"/>
                    <a:gd name="connsiteY9" fmla="*/ 1632262 h 1677136"/>
                    <a:gd name="connsiteX10" fmla="*/ 3028208 w 4405745"/>
                    <a:gd name="connsiteY10" fmla="*/ 1002870 h 1677136"/>
                    <a:gd name="connsiteX11" fmla="*/ 3206338 w 4405745"/>
                    <a:gd name="connsiteY11" fmla="*/ 76595 h 1677136"/>
                    <a:gd name="connsiteX12" fmla="*/ 3954483 w 4405745"/>
                    <a:gd name="connsiteY12" fmla="*/ 52844 h 1677136"/>
                    <a:gd name="connsiteX13" fmla="*/ 4405745 w 4405745"/>
                    <a:gd name="connsiteY13" fmla="*/ 64720 h 1677136"/>
                    <a:gd name="connsiteX14" fmla="*/ 4405745 w 4405745"/>
                    <a:gd name="connsiteY14" fmla="*/ 64720 h 1677136"/>
                    <a:gd name="connsiteX15" fmla="*/ 4405745 w 4405745"/>
                    <a:gd name="connsiteY15" fmla="*/ 64720 h 1677136"/>
                    <a:gd name="connsiteX0" fmla="*/ 0 w 4405745"/>
                    <a:gd name="connsiteY0" fmla="*/ 397229 h 1608512"/>
                    <a:gd name="connsiteX1" fmla="*/ 166254 w 4405745"/>
                    <a:gd name="connsiteY1" fmla="*/ 349727 h 1608512"/>
                    <a:gd name="connsiteX2" fmla="*/ 273132 w 4405745"/>
                    <a:gd name="connsiteY2" fmla="*/ 135972 h 1608512"/>
                    <a:gd name="connsiteX3" fmla="*/ 391886 w 4405745"/>
                    <a:gd name="connsiteY3" fmla="*/ 40969 h 1608512"/>
                    <a:gd name="connsiteX4" fmla="*/ 463138 w 4405745"/>
                    <a:gd name="connsiteY4" fmla="*/ 52844 h 1608512"/>
                    <a:gd name="connsiteX5" fmla="*/ 617517 w 4405745"/>
                    <a:gd name="connsiteY5" fmla="*/ 432855 h 1608512"/>
                    <a:gd name="connsiteX6" fmla="*/ 771896 w 4405745"/>
                    <a:gd name="connsiteY6" fmla="*/ 848491 h 1608512"/>
                    <a:gd name="connsiteX7" fmla="*/ 1092530 w 4405745"/>
                    <a:gd name="connsiteY7" fmla="*/ 1466008 h 1608512"/>
                    <a:gd name="connsiteX8" fmla="*/ 1508166 w 4405745"/>
                    <a:gd name="connsiteY8" fmla="*/ 1608512 h 1608512"/>
                    <a:gd name="connsiteX9" fmla="*/ 2648197 w 4405745"/>
                    <a:gd name="connsiteY9" fmla="*/ 1549135 h 1608512"/>
                    <a:gd name="connsiteX10" fmla="*/ 3028208 w 4405745"/>
                    <a:gd name="connsiteY10" fmla="*/ 1002870 h 1608512"/>
                    <a:gd name="connsiteX11" fmla="*/ 3206338 w 4405745"/>
                    <a:gd name="connsiteY11" fmla="*/ 76595 h 1608512"/>
                    <a:gd name="connsiteX12" fmla="*/ 3954483 w 4405745"/>
                    <a:gd name="connsiteY12" fmla="*/ 52844 h 1608512"/>
                    <a:gd name="connsiteX13" fmla="*/ 4405745 w 4405745"/>
                    <a:gd name="connsiteY13" fmla="*/ 64720 h 1608512"/>
                    <a:gd name="connsiteX14" fmla="*/ 4405745 w 4405745"/>
                    <a:gd name="connsiteY14" fmla="*/ 64720 h 1608512"/>
                    <a:gd name="connsiteX15" fmla="*/ 4405745 w 4405745"/>
                    <a:gd name="connsiteY15" fmla="*/ 64720 h 1608512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273132 w 4405745"/>
                    <a:gd name="connsiteY2" fmla="*/ 135972 h 1622749"/>
                    <a:gd name="connsiteX3" fmla="*/ 391886 w 4405745"/>
                    <a:gd name="connsiteY3" fmla="*/ 40969 h 1622749"/>
                    <a:gd name="connsiteX4" fmla="*/ 463138 w 4405745"/>
                    <a:gd name="connsiteY4" fmla="*/ 52844 h 1622749"/>
                    <a:gd name="connsiteX5" fmla="*/ 617517 w 4405745"/>
                    <a:gd name="connsiteY5" fmla="*/ 432855 h 1622749"/>
                    <a:gd name="connsiteX6" fmla="*/ 771896 w 4405745"/>
                    <a:gd name="connsiteY6" fmla="*/ 848491 h 1622749"/>
                    <a:gd name="connsiteX7" fmla="*/ 1092530 w 4405745"/>
                    <a:gd name="connsiteY7" fmla="*/ 1466008 h 1622749"/>
                    <a:gd name="connsiteX8" fmla="*/ 1508166 w 4405745"/>
                    <a:gd name="connsiteY8" fmla="*/ 1608512 h 1622749"/>
                    <a:gd name="connsiteX9" fmla="*/ 2648197 w 4405745"/>
                    <a:gd name="connsiteY9" fmla="*/ 1620387 h 1622749"/>
                    <a:gd name="connsiteX10" fmla="*/ 3028208 w 4405745"/>
                    <a:gd name="connsiteY10" fmla="*/ 1002870 h 1622749"/>
                    <a:gd name="connsiteX11" fmla="*/ 3206338 w 4405745"/>
                    <a:gd name="connsiteY11" fmla="*/ 76595 h 1622749"/>
                    <a:gd name="connsiteX12" fmla="*/ 3954483 w 4405745"/>
                    <a:gd name="connsiteY12" fmla="*/ 52844 h 1622749"/>
                    <a:gd name="connsiteX13" fmla="*/ 4405745 w 4405745"/>
                    <a:gd name="connsiteY13" fmla="*/ 64720 h 1622749"/>
                    <a:gd name="connsiteX14" fmla="*/ 4405745 w 4405745"/>
                    <a:gd name="connsiteY14" fmla="*/ 64720 h 1622749"/>
                    <a:gd name="connsiteX15" fmla="*/ 4405745 w 4405745"/>
                    <a:gd name="connsiteY15" fmla="*/ 64720 h 1622749"/>
                    <a:gd name="connsiteX0" fmla="*/ 0 w 4405745"/>
                    <a:gd name="connsiteY0" fmla="*/ 380848 h 1606368"/>
                    <a:gd name="connsiteX1" fmla="*/ 166254 w 4405745"/>
                    <a:gd name="connsiteY1" fmla="*/ 333346 h 1606368"/>
                    <a:gd name="connsiteX2" fmla="*/ 273132 w 4405745"/>
                    <a:gd name="connsiteY2" fmla="*/ 119591 h 1606368"/>
                    <a:gd name="connsiteX3" fmla="*/ 391886 w 4405745"/>
                    <a:gd name="connsiteY3" fmla="*/ 24588 h 1606368"/>
                    <a:gd name="connsiteX4" fmla="*/ 463138 w 4405745"/>
                    <a:gd name="connsiteY4" fmla="*/ 36463 h 1606368"/>
                    <a:gd name="connsiteX5" fmla="*/ 617517 w 4405745"/>
                    <a:gd name="connsiteY5" fmla="*/ 416474 h 1606368"/>
                    <a:gd name="connsiteX6" fmla="*/ 771896 w 4405745"/>
                    <a:gd name="connsiteY6" fmla="*/ 832110 h 1606368"/>
                    <a:gd name="connsiteX7" fmla="*/ 1092530 w 4405745"/>
                    <a:gd name="connsiteY7" fmla="*/ 1449627 h 1606368"/>
                    <a:gd name="connsiteX8" fmla="*/ 1508166 w 4405745"/>
                    <a:gd name="connsiteY8" fmla="*/ 1592131 h 1606368"/>
                    <a:gd name="connsiteX9" fmla="*/ 2648197 w 4405745"/>
                    <a:gd name="connsiteY9" fmla="*/ 1604006 h 1606368"/>
                    <a:gd name="connsiteX10" fmla="*/ 3028208 w 4405745"/>
                    <a:gd name="connsiteY10" fmla="*/ 986489 h 1606368"/>
                    <a:gd name="connsiteX11" fmla="*/ 3365827 w 4405745"/>
                    <a:gd name="connsiteY11" fmla="*/ 235361 h 1606368"/>
                    <a:gd name="connsiteX12" fmla="*/ 3954483 w 4405745"/>
                    <a:gd name="connsiteY12" fmla="*/ 36463 h 1606368"/>
                    <a:gd name="connsiteX13" fmla="*/ 4405745 w 4405745"/>
                    <a:gd name="connsiteY13" fmla="*/ 48339 h 1606368"/>
                    <a:gd name="connsiteX14" fmla="*/ 4405745 w 4405745"/>
                    <a:gd name="connsiteY14" fmla="*/ 48339 h 1606368"/>
                    <a:gd name="connsiteX15" fmla="*/ 4405745 w 4405745"/>
                    <a:gd name="connsiteY15" fmla="*/ 48339 h 1606368"/>
                    <a:gd name="connsiteX0" fmla="*/ 0 w 4395113"/>
                    <a:gd name="connsiteY0" fmla="*/ 1396706 h 1606368"/>
                    <a:gd name="connsiteX1" fmla="*/ 155622 w 4395113"/>
                    <a:gd name="connsiteY1" fmla="*/ 333346 h 1606368"/>
                    <a:gd name="connsiteX2" fmla="*/ 262500 w 4395113"/>
                    <a:gd name="connsiteY2" fmla="*/ 119591 h 1606368"/>
                    <a:gd name="connsiteX3" fmla="*/ 381254 w 4395113"/>
                    <a:gd name="connsiteY3" fmla="*/ 24588 h 1606368"/>
                    <a:gd name="connsiteX4" fmla="*/ 452506 w 4395113"/>
                    <a:gd name="connsiteY4" fmla="*/ 36463 h 1606368"/>
                    <a:gd name="connsiteX5" fmla="*/ 606885 w 4395113"/>
                    <a:gd name="connsiteY5" fmla="*/ 416474 h 1606368"/>
                    <a:gd name="connsiteX6" fmla="*/ 761264 w 4395113"/>
                    <a:gd name="connsiteY6" fmla="*/ 832110 h 1606368"/>
                    <a:gd name="connsiteX7" fmla="*/ 1081898 w 4395113"/>
                    <a:gd name="connsiteY7" fmla="*/ 1449627 h 1606368"/>
                    <a:gd name="connsiteX8" fmla="*/ 1497534 w 4395113"/>
                    <a:gd name="connsiteY8" fmla="*/ 1592131 h 1606368"/>
                    <a:gd name="connsiteX9" fmla="*/ 2637565 w 4395113"/>
                    <a:gd name="connsiteY9" fmla="*/ 1604006 h 1606368"/>
                    <a:gd name="connsiteX10" fmla="*/ 3017576 w 4395113"/>
                    <a:gd name="connsiteY10" fmla="*/ 986489 h 1606368"/>
                    <a:gd name="connsiteX11" fmla="*/ 3355195 w 4395113"/>
                    <a:gd name="connsiteY11" fmla="*/ 235361 h 1606368"/>
                    <a:gd name="connsiteX12" fmla="*/ 3943851 w 4395113"/>
                    <a:gd name="connsiteY12" fmla="*/ 36463 h 1606368"/>
                    <a:gd name="connsiteX13" fmla="*/ 4395113 w 4395113"/>
                    <a:gd name="connsiteY13" fmla="*/ 48339 h 1606368"/>
                    <a:gd name="connsiteX14" fmla="*/ 4395113 w 4395113"/>
                    <a:gd name="connsiteY14" fmla="*/ 48339 h 1606368"/>
                    <a:gd name="connsiteX15" fmla="*/ 4395113 w 4395113"/>
                    <a:gd name="connsiteY15" fmla="*/ 48339 h 1606368"/>
                    <a:gd name="connsiteX0" fmla="*/ 0 w 4395113"/>
                    <a:gd name="connsiteY0" fmla="*/ 1396706 h 1606368"/>
                    <a:gd name="connsiteX1" fmla="*/ 261947 w 4395113"/>
                    <a:gd name="connsiteY1" fmla="*/ 438433 h 1606368"/>
                    <a:gd name="connsiteX2" fmla="*/ 262500 w 4395113"/>
                    <a:gd name="connsiteY2" fmla="*/ 119591 h 1606368"/>
                    <a:gd name="connsiteX3" fmla="*/ 381254 w 4395113"/>
                    <a:gd name="connsiteY3" fmla="*/ 24588 h 1606368"/>
                    <a:gd name="connsiteX4" fmla="*/ 452506 w 4395113"/>
                    <a:gd name="connsiteY4" fmla="*/ 36463 h 1606368"/>
                    <a:gd name="connsiteX5" fmla="*/ 606885 w 4395113"/>
                    <a:gd name="connsiteY5" fmla="*/ 416474 h 1606368"/>
                    <a:gd name="connsiteX6" fmla="*/ 761264 w 4395113"/>
                    <a:gd name="connsiteY6" fmla="*/ 832110 h 1606368"/>
                    <a:gd name="connsiteX7" fmla="*/ 1081898 w 4395113"/>
                    <a:gd name="connsiteY7" fmla="*/ 1449627 h 1606368"/>
                    <a:gd name="connsiteX8" fmla="*/ 1497534 w 4395113"/>
                    <a:gd name="connsiteY8" fmla="*/ 1592131 h 1606368"/>
                    <a:gd name="connsiteX9" fmla="*/ 2637565 w 4395113"/>
                    <a:gd name="connsiteY9" fmla="*/ 1604006 h 1606368"/>
                    <a:gd name="connsiteX10" fmla="*/ 3017576 w 4395113"/>
                    <a:gd name="connsiteY10" fmla="*/ 986489 h 1606368"/>
                    <a:gd name="connsiteX11" fmla="*/ 3355195 w 4395113"/>
                    <a:gd name="connsiteY11" fmla="*/ 235361 h 1606368"/>
                    <a:gd name="connsiteX12" fmla="*/ 3943851 w 4395113"/>
                    <a:gd name="connsiteY12" fmla="*/ 36463 h 1606368"/>
                    <a:gd name="connsiteX13" fmla="*/ 4395113 w 4395113"/>
                    <a:gd name="connsiteY13" fmla="*/ 48339 h 1606368"/>
                    <a:gd name="connsiteX14" fmla="*/ 4395113 w 4395113"/>
                    <a:gd name="connsiteY14" fmla="*/ 48339 h 1606368"/>
                    <a:gd name="connsiteX15" fmla="*/ 4395113 w 4395113"/>
                    <a:gd name="connsiteY15" fmla="*/ 48339 h 1606368"/>
                    <a:gd name="connsiteX0" fmla="*/ 0 w 4395113"/>
                    <a:gd name="connsiteY0" fmla="*/ 1416251 h 1625913"/>
                    <a:gd name="connsiteX1" fmla="*/ 261947 w 4395113"/>
                    <a:gd name="connsiteY1" fmla="*/ 457978 h 1625913"/>
                    <a:gd name="connsiteX2" fmla="*/ 381254 w 4395113"/>
                    <a:gd name="connsiteY2" fmla="*/ 44133 h 1625913"/>
                    <a:gd name="connsiteX3" fmla="*/ 452506 w 4395113"/>
                    <a:gd name="connsiteY3" fmla="*/ 56008 h 1625913"/>
                    <a:gd name="connsiteX4" fmla="*/ 606885 w 4395113"/>
                    <a:gd name="connsiteY4" fmla="*/ 436019 h 1625913"/>
                    <a:gd name="connsiteX5" fmla="*/ 761264 w 4395113"/>
                    <a:gd name="connsiteY5" fmla="*/ 851655 h 1625913"/>
                    <a:gd name="connsiteX6" fmla="*/ 1081898 w 4395113"/>
                    <a:gd name="connsiteY6" fmla="*/ 1469172 h 1625913"/>
                    <a:gd name="connsiteX7" fmla="*/ 1497534 w 4395113"/>
                    <a:gd name="connsiteY7" fmla="*/ 1611676 h 1625913"/>
                    <a:gd name="connsiteX8" fmla="*/ 2637565 w 4395113"/>
                    <a:gd name="connsiteY8" fmla="*/ 1623551 h 1625913"/>
                    <a:gd name="connsiteX9" fmla="*/ 3017576 w 4395113"/>
                    <a:gd name="connsiteY9" fmla="*/ 1006034 h 1625913"/>
                    <a:gd name="connsiteX10" fmla="*/ 3355195 w 4395113"/>
                    <a:gd name="connsiteY10" fmla="*/ 254906 h 1625913"/>
                    <a:gd name="connsiteX11" fmla="*/ 3943851 w 4395113"/>
                    <a:gd name="connsiteY11" fmla="*/ 56008 h 1625913"/>
                    <a:gd name="connsiteX12" fmla="*/ 4395113 w 4395113"/>
                    <a:gd name="connsiteY12" fmla="*/ 67884 h 1625913"/>
                    <a:gd name="connsiteX13" fmla="*/ 4395113 w 4395113"/>
                    <a:gd name="connsiteY13" fmla="*/ 67884 h 1625913"/>
                    <a:gd name="connsiteX14" fmla="*/ 4395113 w 4395113"/>
                    <a:gd name="connsiteY14" fmla="*/ 67884 h 1625913"/>
                    <a:gd name="connsiteX0" fmla="*/ 0 w 4395113"/>
                    <a:gd name="connsiteY0" fmla="*/ 1401047 h 1610709"/>
                    <a:gd name="connsiteX1" fmla="*/ 261947 w 4395113"/>
                    <a:gd name="connsiteY1" fmla="*/ 442774 h 1610709"/>
                    <a:gd name="connsiteX2" fmla="*/ 381254 w 4395113"/>
                    <a:gd name="connsiteY2" fmla="*/ 28929 h 1610709"/>
                    <a:gd name="connsiteX3" fmla="*/ 452506 w 4395113"/>
                    <a:gd name="connsiteY3" fmla="*/ 40804 h 1610709"/>
                    <a:gd name="connsiteX4" fmla="*/ 681313 w 4395113"/>
                    <a:gd name="connsiteY4" fmla="*/ 88034 h 1610709"/>
                    <a:gd name="connsiteX5" fmla="*/ 761264 w 4395113"/>
                    <a:gd name="connsiteY5" fmla="*/ 836451 h 1610709"/>
                    <a:gd name="connsiteX6" fmla="*/ 1081898 w 4395113"/>
                    <a:gd name="connsiteY6" fmla="*/ 1453968 h 1610709"/>
                    <a:gd name="connsiteX7" fmla="*/ 1497534 w 4395113"/>
                    <a:gd name="connsiteY7" fmla="*/ 1596472 h 1610709"/>
                    <a:gd name="connsiteX8" fmla="*/ 2637565 w 4395113"/>
                    <a:gd name="connsiteY8" fmla="*/ 1608347 h 1610709"/>
                    <a:gd name="connsiteX9" fmla="*/ 3017576 w 4395113"/>
                    <a:gd name="connsiteY9" fmla="*/ 990830 h 1610709"/>
                    <a:gd name="connsiteX10" fmla="*/ 3355195 w 4395113"/>
                    <a:gd name="connsiteY10" fmla="*/ 239702 h 1610709"/>
                    <a:gd name="connsiteX11" fmla="*/ 3943851 w 4395113"/>
                    <a:gd name="connsiteY11" fmla="*/ 40804 h 1610709"/>
                    <a:gd name="connsiteX12" fmla="*/ 4395113 w 4395113"/>
                    <a:gd name="connsiteY12" fmla="*/ 52680 h 1610709"/>
                    <a:gd name="connsiteX13" fmla="*/ 4395113 w 4395113"/>
                    <a:gd name="connsiteY13" fmla="*/ 52680 h 1610709"/>
                    <a:gd name="connsiteX14" fmla="*/ 4395113 w 4395113"/>
                    <a:gd name="connsiteY14" fmla="*/ 52680 h 1610709"/>
                    <a:gd name="connsiteX0" fmla="*/ 0 w 4395113"/>
                    <a:gd name="connsiteY0" fmla="*/ 1401045 h 1610707"/>
                    <a:gd name="connsiteX1" fmla="*/ 261947 w 4395113"/>
                    <a:gd name="connsiteY1" fmla="*/ 442772 h 1610707"/>
                    <a:gd name="connsiteX2" fmla="*/ 381254 w 4395113"/>
                    <a:gd name="connsiteY2" fmla="*/ 28927 h 1610707"/>
                    <a:gd name="connsiteX3" fmla="*/ 452506 w 4395113"/>
                    <a:gd name="connsiteY3" fmla="*/ 40802 h 1610707"/>
                    <a:gd name="connsiteX4" fmla="*/ 681313 w 4395113"/>
                    <a:gd name="connsiteY4" fmla="*/ 88032 h 1610707"/>
                    <a:gd name="connsiteX5" fmla="*/ 846324 w 4395113"/>
                    <a:gd name="connsiteY5" fmla="*/ 853963 h 1610707"/>
                    <a:gd name="connsiteX6" fmla="*/ 1081898 w 4395113"/>
                    <a:gd name="connsiteY6" fmla="*/ 1453966 h 1610707"/>
                    <a:gd name="connsiteX7" fmla="*/ 1497534 w 4395113"/>
                    <a:gd name="connsiteY7" fmla="*/ 1596470 h 1610707"/>
                    <a:gd name="connsiteX8" fmla="*/ 2637565 w 4395113"/>
                    <a:gd name="connsiteY8" fmla="*/ 1608345 h 1610707"/>
                    <a:gd name="connsiteX9" fmla="*/ 3017576 w 4395113"/>
                    <a:gd name="connsiteY9" fmla="*/ 990828 h 1610707"/>
                    <a:gd name="connsiteX10" fmla="*/ 3355195 w 4395113"/>
                    <a:gd name="connsiteY10" fmla="*/ 239700 h 1610707"/>
                    <a:gd name="connsiteX11" fmla="*/ 3943851 w 4395113"/>
                    <a:gd name="connsiteY11" fmla="*/ 40802 h 1610707"/>
                    <a:gd name="connsiteX12" fmla="*/ 4395113 w 4395113"/>
                    <a:gd name="connsiteY12" fmla="*/ 52678 h 1610707"/>
                    <a:gd name="connsiteX13" fmla="*/ 4395113 w 4395113"/>
                    <a:gd name="connsiteY13" fmla="*/ 52678 h 1610707"/>
                    <a:gd name="connsiteX14" fmla="*/ 4395113 w 4395113"/>
                    <a:gd name="connsiteY14" fmla="*/ 52678 h 161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95113" h="1610707">
                      <a:moveTo>
                        <a:pt x="0" y="1401045"/>
                      </a:moveTo>
                      <a:cubicBezTo>
                        <a:pt x="60366" y="1399065"/>
                        <a:pt x="198405" y="671458"/>
                        <a:pt x="261947" y="442772"/>
                      </a:cubicBezTo>
                      <a:cubicBezTo>
                        <a:pt x="325489" y="214086"/>
                        <a:pt x="349494" y="95922"/>
                        <a:pt x="381254" y="28927"/>
                      </a:cubicBezTo>
                      <a:cubicBezTo>
                        <a:pt x="413014" y="-38068"/>
                        <a:pt x="402496" y="30951"/>
                        <a:pt x="452506" y="40802"/>
                      </a:cubicBezTo>
                      <a:cubicBezTo>
                        <a:pt x="502516" y="50653"/>
                        <a:pt x="615677" y="-47495"/>
                        <a:pt x="681313" y="88032"/>
                      </a:cubicBezTo>
                      <a:cubicBezTo>
                        <a:pt x="746949" y="223559"/>
                        <a:pt x="779560" y="626307"/>
                        <a:pt x="846324" y="853963"/>
                      </a:cubicBezTo>
                      <a:cubicBezTo>
                        <a:pt x="913088" y="1081619"/>
                        <a:pt x="973363" y="1330215"/>
                        <a:pt x="1081898" y="1453966"/>
                      </a:cubicBezTo>
                      <a:cubicBezTo>
                        <a:pt x="1190433" y="1577717"/>
                        <a:pt x="1238256" y="1570740"/>
                        <a:pt x="1497534" y="1596470"/>
                      </a:cubicBezTo>
                      <a:cubicBezTo>
                        <a:pt x="1756812" y="1622200"/>
                        <a:pt x="2257555" y="1604387"/>
                        <a:pt x="2637565" y="1608345"/>
                      </a:cubicBezTo>
                      <a:cubicBezTo>
                        <a:pt x="2890905" y="1507405"/>
                        <a:pt x="2897971" y="1218936"/>
                        <a:pt x="3017576" y="990828"/>
                      </a:cubicBezTo>
                      <a:cubicBezTo>
                        <a:pt x="3137181" y="762720"/>
                        <a:pt x="3200816" y="398038"/>
                        <a:pt x="3355195" y="239700"/>
                      </a:cubicBezTo>
                      <a:cubicBezTo>
                        <a:pt x="3509574" y="81362"/>
                        <a:pt x="3770531" y="71972"/>
                        <a:pt x="3943851" y="40802"/>
                      </a:cubicBezTo>
                      <a:cubicBezTo>
                        <a:pt x="4117171" y="9632"/>
                        <a:pt x="4395113" y="52678"/>
                        <a:pt x="4395113" y="52678"/>
                      </a:cubicBezTo>
                      <a:lnTo>
                        <a:pt x="4395113" y="52678"/>
                      </a:lnTo>
                      <a:lnTo>
                        <a:pt x="4395113" y="52678"/>
                      </a:lnTo>
                    </a:path>
                  </a:pathLst>
                </a:custGeom>
                <a:noFill/>
                <a:ln w="381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7" name="ZoneTexte 586">
                  <a:extLst>
                    <a:ext uri="{FF2B5EF4-FFF2-40B4-BE49-F238E27FC236}">
                      <a16:creationId xmlns:a16="http://schemas.microsoft.com/office/drawing/2014/main" id="{B7C851EE-BB42-F74D-89DC-C237F4C61933}"/>
                    </a:ext>
                  </a:extLst>
                </p:cNvPr>
                <p:cNvSpPr txBox="1"/>
                <p:nvPr/>
              </p:nvSpPr>
              <p:spPr>
                <a:xfrm>
                  <a:off x="5359227" y="8456521"/>
                  <a:ext cx="12346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ln w="0"/>
                      <a:solidFill>
                        <a:srgbClr val="7030A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Amylase</a:t>
                  </a:r>
                </a:p>
              </p:txBody>
            </p:sp>
            <p:grpSp>
              <p:nvGrpSpPr>
                <p:cNvPr id="588" name="Groupe 587">
                  <a:extLst>
                    <a:ext uri="{FF2B5EF4-FFF2-40B4-BE49-F238E27FC236}">
                      <a16:creationId xmlns:a16="http://schemas.microsoft.com/office/drawing/2014/main" id="{F0F21755-8844-1545-A8F9-2E0EF7DE1C5A}"/>
                    </a:ext>
                  </a:extLst>
                </p:cNvPr>
                <p:cNvGrpSpPr/>
                <p:nvPr/>
              </p:nvGrpSpPr>
              <p:grpSpPr>
                <a:xfrm>
                  <a:off x="5684092" y="8757147"/>
                  <a:ext cx="5873312" cy="1404045"/>
                  <a:chOff x="5251882" y="2096814"/>
                  <a:chExt cx="5873312" cy="2006486"/>
                </a:xfrm>
              </p:grpSpPr>
              <p:cxnSp>
                <p:nvCxnSpPr>
                  <p:cNvPr id="589" name="Connecteur droit avec flèche 588">
                    <a:extLst>
                      <a:ext uri="{FF2B5EF4-FFF2-40B4-BE49-F238E27FC236}">
                        <a16:creationId xmlns:a16="http://schemas.microsoft.com/office/drawing/2014/main" id="{C4B4AD8E-F294-7449-9421-EE14A6079C4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270938" y="2096814"/>
                    <a:ext cx="0" cy="1996965"/>
                  </a:xfrm>
                  <a:prstGeom prst="straightConnector1">
                    <a:avLst/>
                  </a:prstGeom>
                  <a:ln w="41275">
                    <a:solidFill>
                      <a:srgbClr val="352ED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0" name="Connecteur droit avec flèche 589">
                    <a:extLst>
                      <a:ext uri="{FF2B5EF4-FFF2-40B4-BE49-F238E27FC236}">
                        <a16:creationId xmlns:a16="http://schemas.microsoft.com/office/drawing/2014/main" id="{E503C3E5-F344-5841-BDB1-C57FE00AA9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51882" y="4103299"/>
                    <a:ext cx="5873312" cy="1"/>
                  </a:xfrm>
                  <a:prstGeom prst="straightConnector1">
                    <a:avLst/>
                  </a:prstGeom>
                  <a:ln w="41275">
                    <a:solidFill>
                      <a:srgbClr val="352ED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1" name="Forme libre 590">
                  <a:extLst>
                    <a:ext uri="{FF2B5EF4-FFF2-40B4-BE49-F238E27FC236}">
                      <a16:creationId xmlns:a16="http://schemas.microsoft.com/office/drawing/2014/main" id="{28CC92AA-2C30-174F-A01D-6C703807FDFA}"/>
                    </a:ext>
                  </a:extLst>
                </p:cNvPr>
                <p:cNvSpPr/>
                <p:nvPr/>
              </p:nvSpPr>
              <p:spPr>
                <a:xfrm>
                  <a:off x="5653007" y="7011487"/>
                  <a:ext cx="4420086" cy="928072"/>
                </a:xfrm>
                <a:custGeom>
                  <a:avLst/>
                  <a:gdLst>
                    <a:gd name="connsiteX0" fmla="*/ 0 w 4405745"/>
                    <a:gd name="connsiteY0" fmla="*/ 397229 h 1677136"/>
                    <a:gd name="connsiteX1" fmla="*/ 166254 w 4405745"/>
                    <a:gd name="connsiteY1" fmla="*/ 349727 h 1677136"/>
                    <a:gd name="connsiteX2" fmla="*/ 273132 w 4405745"/>
                    <a:gd name="connsiteY2" fmla="*/ 135972 h 1677136"/>
                    <a:gd name="connsiteX3" fmla="*/ 391886 w 4405745"/>
                    <a:gd name="connsiteY3" fmla="*/ 40969 h 1677136"/>
                    <a:gd name="connsiteX4" fmla="*/ 463138 w 4405745"/>
                    <a:gd name="connsiteY4" fmla="*/ 52844 h 1677136"/>
                    <a:gd name="connsiteX5" fmla="*/ 617517 w 4405745"/>
                    <a:gd name="connsiteY5" fmla="*/ 432855 h 1677136"/>
                    <a:gd name="connsiteX6" fmla="*/ 819397 w 4405745"/>
                    <a:gd name="connsiteY6" fmla="*/ 812865 h 1677136"/>
                    <a:gd name="connsiteX7" fmla="*/ 1092530 w 4405745"/>
                    <a:gd name="connsiteY7" fmla="*/ 1466008 h 1677136"/>
                    <a:gd name="connsiteX8" fmla="*/ 1508166 w 4405745"/>
                    <a:gd name="connsiteY8" fmla="*/ 1608512 h 1677136"/>
                    <a:gd name="connsiteX9" fmla="*/ 2636322 w 4405745"/>
                    <a:gd name="connsiteY9" fmla="*/ 1632262 h 1677136"/>
                    <a:gd name="connsiteX10" fmla="*/ 3028208 w 4405745"/>
                    <a:gd name="connsiteY10" fmla="*/ 1002870 h 1677136"/>
                    <a:gd name="connsiteX11" fmla="*/ 3206338 w 4405745"/>
                    <a:gd name="connsiteY11" fmla="*/ 76595 h 1677136"/>
                    <a:gd name="connsiteX12" fmla="*/ 3954483 w 4405745"/>
                    <a:gd name="connsiteY12" fmla="*/ 52844 h 1677136"/>
                    <a:gd name="connsiteX13" fmla="*/ 4405745 w 4405745"/>
                    <a:gd name="connsiteY13" fmla="*/ 64720 h 1677136"/>
                    <a:gd name="connsiteX14" fmla="*/ 4405745 w 4405745"/>
                    <a:gd name="connsiteY14" fmla="*/ 64720 h 1677136"/>
                    <a:gd name="connsiteX15" fmla="*/ 4405745 w 4405745"/>
                    <a:gd name="connsiteY15" fmla="*/ 64720 h 1677136"/>
                    <a:gd name="connsiteX0" fmla="*/ 0 w 4405745"/>
                    <a:gd name="connsiteY0" fmla="*/ 397229 h 1677136"/>
                    <a:gd name="connsiteX1" fmla="*/ 166254 w 4405745"/>
                    <a:gd name="connsiteY1" fmla="*/ 349727 h 1677136"/>
                    <a:gd name="connsiteX2" fmla="*/ 273132 w 4405745"/>
                    <a:gd name="connsiteY2" fmla="*/ 135972 h 1677136"/>
                    <a:gd name="connsiteX3" fmla="*/ 391886 w 4405745"/>
                    <a:gd name="connsiteY3" fmla="*/ 40969 h 1677136"/>
                    <a:gd name="connsiteX4" fmla="*/ 463138 w 4405745"/>
                    <a:gd name="connsiteY4" fmla="*/ 52844 h 1677136"/>
                    <a:gd name="connsiteX5" fmla="*/ 617517 w 4405745"/>
                    <a:gd name="connsiteY5" fmla="*/ 432855 h 1677136"/>
                    <a:gd name="connsiteX6" fmla="*/ 771896 w 4405745"/>
                    <a:gd name="connsiteY6" fmla="*/ 848491 h 1677136"/>
                    <a:gd name="connsiteX7" fmla="*/ 1092530 w 4405745"/>
                    <a:gd name="connsiteY7" fmla="*/ 1466008 h 1677136"/>
                    <a:gd name="connsiteX8" fmla="*/ 1508166 w 4405745"/>
                    <a:gd name="connsiteY8" fmla="*/ 1608512 h 1677136"/>
                    <a:gd name="connsiteX9" fmla="*/ 2636322 w 4405745"/>
                    <a:gd name="connsiteY9" fmla="*/ 1632262 h 1677136"/>
                    <a:gd name="connsiteX10" fmla="*/ 3028208 w 4405745"/>
                    <a:gd name="connsiteY10" fmla="*/ 1002870 h 1677136"/>
                    <a:gd name="connsiteX11" fmla="*/ 3206338 w 4405745"/>
                    <a:gd name="connsiteY11" fmla="*/ 76595 h 1677136"/>
                    <a:gd name="connsiteX12" fmla="*/ 3954483 w 4405745"/>
                    <a:gd name="connsiteY12" fmla="*/ 52844 h 1677136"/>
                    <a:gd name="connsiteX13" fmla="*/ 4405745 w 4405745"/>
                    <a:gd name="connsiteY13" fmla="*/ 64720 h 1677136"/>
                    <a:gd name="connsiteX14" fmla="*/ 4405745 w 4405745"/>
                    <a:gd name="connsiteY14" fmla="*/ 64720 h 1677136"/>
                    <a:gd name="connsiteX15" fmla="*/ 4405745 w 4405745"/>
                    <a:gd name="connsiteY15" fmla="*/ 64720 h 1677136"/>
                    <a:gd name="connsiteX0" fmla="*/ 0 w 4405745"/>
                    <a:gd name="connsiteY0" fmla="*/ 397229 h 1608512"/>
                    <a:gd name="connsiteX1" fmla="*/ 166254 w 4405745"/>
                    <a:gd name="connsiteY1" fmla="*/ 349727 h 1608512"/>
                    <a:gd name="connsiteX2" fmla="*/ 273132 w 4405745"/>
                    <a:gd name="connsiteY2" fmla="*/ 135972 h 1608512"/>
                    <a:gd name="connsiteX3" fmla="*/ 391886 w 4405745"/>
                    <a:gd name="connsiteY3" fmla="*/ 40969 h 1608512"/>
                    <a:gd name="connsiteX4" fmla="*/ 463138 w 4405745"/>
                    <a:gd name="connsiteY4" fmla="*/ 52844 h 1608512"/>
                    <a:gd name="connsiteX5" fmla="*/ 617517 w 4405745"/>
                    <a:gd name="connsiteY5" fmla="*/ 432855 h 1608512"/>
                    <a:gd name="connsiteX6" fmla="*/ 771896 w 4405745"/>
                    <a:gd name="connsiteY6" fmla="*/ 848491 h 1608512"/>
                    <a:gd name="connsiteX7" fmla="*/ 1092530 w 4405745"/>
                    <a:gd name="connsiteY7" fmla="*/ 1466008 h 1608512"/>
                    <a:gd name="connsiteX8" fmla="*/ 1508166 w 4405745"/>
                    <a:gd name="connsiteY8" fmla="*/ 1608512 h 1608512"/>
                    <a:gd name="connsiteX9" fmla="*/ 2648197 w 4405745"/>
                    <a:gd name="connsiteY9" fmla="*/ 1549135 h 1608512"/>
                    <a:gd name="connsiteX10" fmla="*/ 3028208 w 4405745"/>
                    <a:gd name="connsiteY10" fmla="*/ 1002870 h 1608512"/>
                    <a:gd name="connsiteX11" fmla="*/ 3206338 w 4405745"/>
                    <a:gd name="connsiteY11" fmla="*/ 76595 h 1608512"/>
                    <a:gd name="connsiteX12" fmla="*/ 3954483 w 4405745"/>
                    <a:gd name="connsiteY12" fmla="*/ 52844 h 1608512"/>
                    <a:gd name="connsiteX13" fmla="*/ 4405745 w 4405745"/>
                    <a:gd name="connsiteY13" fmla="*/ 64720 h 1608512"/>
                    <a:gd name="connsiteX14" fmla="*/ 4405745 w 4405745"/>
                    <a:gd name="connsiteY14" fmla="*/ 64720 h 1608512"/>
                    <a:gd name="connsiteX15" fmla="*/ 4405745 w 4405745"/>
                    <a:gd name="connsiteY15" fmla="*/ 64720 h 1608512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273132 w 4405745"/>
                    <a:gd name="connsiteY2" fmla="*/ 135972 h 1622749"/>
                    <a:gd name="connsiteX3" fmla="*/ 391886 w 4405745"/>
                    <a:gd name="connsiteY3" fmla="*/ 40969 h 1622749"/>
                    <a:gd name="connsiteX4" fmla="*/ 463138 w 4405745"/>
                    <a:gd name="connsiteY4" fmla="*/ 52844 h 1622749"/>
                    <a:gd name="connsiteX5" fmla="*/ 617517 w 4405745"/>
                    <a:gd name="connsiteY5" fmla="*/ 432855 h 1622749"/>
                    <a:gd name="connsiteX6" fmla="*/ 771896 w 4405745"/>
                    <a:gd name="connsiteY6" fmla="*/ 848491 h 1622749"/>
                    <a:gd name="connsiteX7" fmla="*/ 1092530 w 4405745"/>
                    <a:gd name="connsiteY7" fmla="*/ 1466008 h 1622749"/>
                    <a:gd name="connsiteX8" fmla="*/ 1508166 w 4405745"/>
                    <a:gd name="connsiteY8" fmla="*/ 1608512 h 1622749"/>
                    <a:gd name="connsiteX9" fmla="*/ 2648197 w 4405745"/>
                    <a:gd name="connsiteY9" fmla="*/ 1620387 h 1622749"/>
                    <a:gd name="connsiteX10" fmla="*/ 3028208 w 4405745"/>
                    <a:gd name="connsiteY10" fmla="*/ 1002870 h 1622749"/>
                    <a:gd name="connsiteX11" fmla="*/ 3206338 w 4405745"/>
                    <a:gd name="connsiteY11" fmla="*/ 76595 h 1622749"/>
                    <a:gd name="connsiteX12" fmla="*/ 3954483 w 4405745"/>
                    <a:gd name="connsiteY12" fmla="*/ 52844 h 1622749"/>
                    <a:gd name="connsiteX13" fmla="*/ 4405745 w 4405745"/>
                    <a:gd name="connsiteY13" fmla="*/ 64720 h 1622749"/>
                    <a:gd name="connsiteX14" fmla="*/ 4405745 w 4405745"/>
                    <a:gd name="connsiteY14" fmla="*/ 64720 h 1622749"/>
                    <a:gd name="connsiteX15" fmla="*/ 4405745 w 4405745"/>
                    <a:gd name="connsiteY15" fmla="*/ 64720 h 1622749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273132 w 4405745"/>
                    <a:gd name="connsiteY2" fmla="*/ 135972 h 1622749"/>
                    <a:gd name="connsiteX3" fmla="*/ 391886 w 4405745"/>
                    <a:gd name="connsiteY3" fmla="*/ 40969 h 1622749"/>
                    <a:gd name="connsiteX4" fmla="*/ 522515 w 4405745"/>
                    <a:gd name="connsiteY4" fmla="*/ 453486 h 1622749"/>
                    <a:gd name="connsiteX5" fmla="*/ 617517 w 4405745"/>
                    <a:gd name="connsiteY5" fmla="*/ 432855 h 1622749"/>
                    <a:gd name="connsiteX6" fmla="*/ 771896 w 4405745"/>
                    <a:gd name="connsiteY6" fmla="*/ 848491 h 1622749"/>
                    <a:gd name="connsiteX7" fmla="*/ 1092530 w 4405745"/>
                    <a:gd name="connsiteY7" fmla="*/ 1466008 h 1622749"/>
                    <a:gd name="connsiteX8" fmla="*/ 1508166 w 4405745"/>
                    <a:gd name="connsiteY8" fmla="*/ 1608512 h 1622749"/>
                    <a:gd name="connsiteX9" fmla="*/ 2648197 w 4405745"/>
                    <a:gd name="connsiteY9" fmla="*/ 1620387 h 1622749"/>
                    <a:gd name="connsiteX10" fmla="*/ 3028208 w 4405745"/>
                    <a:gd name="connsiteY10" fmla="*/ 1002870 h 1622749"/>
                    <a:gd name="connsiteX11" fmla="*/ 3206338 w 4405745"/>
                    <a:gd name="connsiteY11" fmla="*/ 76595 h 1622749"/>
                    <a:gd name="connsiteX12" fmla="*/ 3954483 w 4405745"/>
                    <a:gd name="connsiteY12" fmla="*/ 52844 h 1622749"/>
                    <a:gd name="connsiteX13" fmla="*/ 4405745 w 4405745"/>
                    <a:gd name="connsiteY13" fmla="*/ 64720 h 1622749"/>
                    <a:gd name="connsiteX14" fmla="*/ 4405745 w 4405745"/>
                    <a:gd name="connsiteY14" fmla="*/ 64720 h 1622749"/>
                    <a:gd name="connsiteX15" fmla="*/ 4405745 w 4405745"/>
                    <a:gd name="connsiteY15" fmla="*/ 64720 h 1622749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273132 w 4405745"/>
                    <a:gd name="connsiteY2" fmla="*/ 135972 h 1622749"/>
                    <a:gd name="connsiteX3" fmla="*/ 522515 w 4405745"/>
                    <a:gd name="connsiteY3" fmla="*/ 453486 h 1622749"/>
                    <a:gd name="connsiteX4" fmla="*/ 617517 w 4405745"/>
                    <a:gd name="connsiteY4" fmla="*/ 432855 h 1622749"/>
                    <a:gd name="connsiteX5" fmla="*/ 771896 w 4405745"/>
                    <a:gd name="connsiteY5" fmla="*/ 848491 h 1622749"/>
                    <a:gd name="connsiteX6" fmla="*/ 1092530 w 4405745"/>
                    <a:gd name="connsiteY6" fmla="*/ 1466008 h 1622749"/>
                    <a:gd name="connsiteX7" fmla="*/ 1508166 w 4405745"/>
                    <a:gd name="connsiteY7" fmla="*/ 1608512 h 1622749"/>
                    <a:gd name="connsiteX8" fmla="*/ 2648197 w 4405745"/>
                    <a:gd name="connsiteY8" fmla="*/ 1620387 h 1622749"/>
                    <a:gd name="connsiteX9" fmla="*/ 3028208 w 4405745"/>
                    <a:gd name="connsiteY9" fmla="*/ 1002870 h 1622749"/>
                    <a:gd name="connsiteX10" fmla="*/ 3206338 w 4405745"/>
                    <a:gd name="connsiteY10" fmla="*/ 76595 h 1622749"/>
                    <a:gd name="connsiteX11" fmla="*/ 3954483 w 4405745"/>
                    <a:gd name="connsiteY11" fmla="*/ 52844 h 1622749"/>
                    <a:gd name="connsiteX12" fmla="*/ 4405745 w 4405745"/>
                    <a:gd name="connsiteY12" fmla="*/ 64720 h 1622749"/>
                    <a:gd name="connsiteX13" fmla="*/ 4405745 w 4405745"/>
                    <a:gd name="connsiteY13" fmla="*/ 64720 h 1622749"/>
                    <a:gd name="connsiteX14" fmla="*/ 4405745 w 4405745"/>
                    <a:gd name="connsiteY14" fmla="*/ 64720 h 1622749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522515 w 4405745"/>
                    <a:gd name="connsiteY2" fmla="*/ 453486 h 1622749"/>
                    <a:gd name="connsiteX3" fmla="*/ 617517 w 4405745"/>
                    <a:gd name="connsiteY3" fmla="*/ 432855 h 1622749"/>
                    <a:gd name="connsiteX4" fmla="*/ 771896 w 4405745"/>
                    <a:gd name="connsiteY4" fmla="*/ 848491 h 1622749"/>
                    <a:gd name="connsiteX5" fmla="*/ 1092530 w 4405745"/>
                    <a:gd name="connsiteY5" fmla="*/ 1466008 h 1622749"/>
                    <a:gd name="connsiteX6" fmla="*/ 1508166 w 4405745"/>
                    <a:gd name="connsiteY6" fmla="*/ 1608512 h 1622749"/>
                    <a:gd name="connsiteX7" fmla="*/ 2648197 w 4405745"/>
                    <a:gd name="connsiteY7" fmla="*/ 1620387 h 1622749"/>
                    <a:gd name="connsiteX8" fmla="*/ 3028208 w 4405745"/>
                    <a:gd name="connsiteY8" fmla="*/ 1002870 h 1622749"/>
                    <a:gd name="connsiteX9" fmla="*/ 3206338 w 4405745"/>
                    <a:gd name="connsiteY9" fmla="*/ 76595 h 1622749"/>
                    <a:gd name="connsiteX10" fmla="*/ 3954483 w 4405745"/>
                    <a:gd name="connsiteY10" fmla="*/ 52844 h 1622749"/>
                    <a:gd name="connsiteX11" fmla="*/ 4405745 w 4405745"/>
                    <a:gd name="connsiteY11" fmla="*/ 64720 h 1622749"/>
                    <a:gd name="connsiteX12" fmla="*/ 4405745 w 4405745"/>
                    <a:gd name="connsiteY12" fmla="*/ 64720 h 1622749"/>
                    <a:gd name="connsiteX13" fmla="*/ 4405745 w 4405745"/>
                    <a:gd name="connsiteY13" fmla="*/ 64720 h 1622749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522515 w 4405745"/>
                    <a:gd name="connsiteY2" fmla="*/ 453486 h 1622749"/>
                    <a:gd name="connsiteX3" fmla="*/ 486889 w 4405745"/>
                    <a:gd name="connsiteY3" fmla="*/ 382775 h 1622749"/>
                    <a:gd name="connsiteX4" fmla="*/ 771896 w 4405745"/>
                    <a:gd name="connsiteY4" fmla="*/ 848491 h 1622749"/>
                    <a:gd name="connsiteX5" fmla="*/ 1092530 w 4405745"/>
                    <a:gd name="connsiteY5" fmla="*/ 1466008 h 1622749"/>
                    <a:gd name="connsiteX6" fmla="*/ 1508166 w 4405745"/>
                    <a:gd name="connsiteY6" fmla="*/ 1608512 h 1622749"/>
                    <a:gd name="connsiteX7" fmla="*/ 2648197 w 4405745"/>
                    <a:gd name="connsiteY7" fmla="*/ 1620387 h 1622749"/>
                    <a:gd name="connsiteX8" fmla="*/ 3028208 w 4405745"/>
                    <a:gd name="connsiteY8" fmla="*/ 1002870 h 1622749"/>
                    <a:gd name="connsiteX9" fmla="*/ 3206338 w 4405745"/>
                    <a:gd name="connsiteY9" fmla="*/ 76595 h 1622749"/>
                    <a:gd name="connsiteX10" fmla="*/ 3954483 w 4405745"/>
                    <a:gd name="connsiteY10" fmla="*/ 52844 h 1622749"/>
                    <a:gd name="connsiteX11" fmla="*/ 4405745 w 4405745"/>
                    <a:gd name="connsiteY11" fmla="*/ 64720 h 1622749"/>
                    <a:gd name="connsiteX12" fmla="*/ 4405745 w 4405745"/>
                    <a:gd name="connsiteY12" fmla="*/ 64720 h 1622749"/>
                    <a:gd name="connsiteX13" fmla="*/ 4405745 w 4405745"/>
                    <a:gd name="connsiteY13" fmla="*/ 64720 h 1622749"/>
                    <a:gd name="connsiteX0" fmla="*/ 0 w 4405745"/>
                    <a:gd name="connsiteY0" fmla="*/ 397229 h 1622749"/>
                    <a:gd name="connsiteX1" fmla="*/ 166254 w 4405745"/>
                    <a:gd name="connsiteY1" fmla="*/ 349727 h 1622749"/>
                    <a:gd name="connsiteX2" fmla="*/ 522515 w 4405745"/>
                    <a:gd name="connsiteY2" fmla="*/ 453486 h 1622749"/>
                    <a:gd name="connsiteX3" fmla="*/ 771896 w 4405745"/>
                    <a:gd name="connsiteY3" fmla="*/ 848491 h 1622749"/>
                    <a:gd name="connsiteX4" fmla="*/ 1092530 w 4405745"/>
                    <a:gd name="connsiteY4" fmla="*/ 1466008 h 1622749"/>
                    <a:gd name="connsiteX5" fmla="*/ 1508166 w 4405745"/>
                    <a:gd name="connsiteY5" fmla="*/ 1608512 h 1622749"/>
                    <a:gd name="connsiteX6" fmla="*/ 2648197 w 4405745"/>
                    <a:gd name="connsiteY6" fmla="*/ 1620387 h 1622749"/>
                    <a:gd name="connsiteX7" fmla="*/ 3028208 w 4405745"/>
                    <a:gd name="connsiteY7" fmla="*/ 1002870 h 1622749"/>
                    <a:gd name="connsiteX8" fmla="*/ 3206338 w 4405745"/>
                    <a:gd name="connsiteY8" fmla="*/ 76595 h 1622749"/>
                    <a:gd name="connsiteX9" fmla="*/ 3954483 w 4405745"/>
                    <a:gd name="connsiteY9" fmla="*/ 52844 h 1622749"/>
                    <a:gd name="connsiteX10" fmla="*/ 4405745 w 4405745"/>
                    <a:gd name="connsiteY10" fmla="*/ 64720 h 1622749"/>
                    <a:gd name="connsiteX11" fmla="*/ 4405745 w 4405745"/>
                    <a:gd name="connsiteY11" fmla="*/ 64720 h 1622749"/>
                    <a:gd name="connsiteX12" fmla="*/ 4405745 w 4405745"/>
                    <a:gd name="connsiteY12" fmla="*/ 64720 h 1622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05745" h="1622749">
                      <a:moveTo>
                        <a:pt x="0" y="397229"/>
                      </a:moveTo>
                      <a:cubicBezTo>
                        <a:pt x="60366" y="395249"/>
                        <a:pt x="79168" y="340351"/>
                        <a:pt x="166254" y="349727"/>
                      </a:cubicBezTo>
                      <a:cubicBezTo>
                        <a:pt x="253340" y="359103"/>
                        <a:pt x="421575" y="370359"/>
                        <a:pt x="522515" y="453486"/>
                      </a:cubicBezTo>
                      <a:cubicBezTo>
                        <a:pt x="623455" y="536613"/>
                        <a:pt x="676894" y="679737"/>
                        <a:pt x="771896" y="848491"/>
                      </a:cubicBezTo>
                      <a:cubicBezTo>
                        <a:pt x="866899" y="1017245"/>
                        <a:pt x="969818" y="1339338"/>
                        <a:pt x="1092530" y="1466008"/>
                      </a:cubicBezTo>
                      <a:cubicBezTo>
                        <a:pt x="1215242" y="1592678"/>
                        <a:pt x="1248888" y="1582782"/>
                        <a:pt x="1508166" y="1608512"/>
                      </a:cubicBezTo>
                      <a:cubicBezTo>
                        <a:pt x="1767444" y="1634242"/>
                        <a:pt x="2268187" y="1616429"/>
                        <a:pt x="2648197" y="1620387"/>
                      </a:cubicBezTo>
                      <a:cubicBezTo>
                        <a:pt x="2901537" y="1519447"/>
                        <a:pt x="2935185" y="1260169"/>
                        <a:pt x="3028208" y="1002870"/>
                      </a:cubicBezTo>
                      <a:cubicBezTo>
                        <a:pt x="3121231" y="745571"/>
                        <a:pt x="3051959" y="234933"/>
                        <a:pt x="3206338" y="76595"/>
                      </a:cubicBezTo>
                      <a:cubicBezTo>
                        <a:pt x="3360717" y="-81743"/>
                        <a:pt x="3754582" y="54823"/>
                        <a:pt x="3954483" y="52844"/>
                      </a:cubicBezTo>
                      <a:cubicBezTo>
                        <a:pt x="4154384" y="50865"/>
                        <a:pt x="4405745" y="64720"/>
                        <a:pt x="4405745" y="64720"/>
                      </a:cubicBezTo>
                      <a:lnTo>
                        <a:pt x="4405745" y="64720"/>
                      </a:lnTo>
                      <a:lnTo>
                        <a:pt x="4405745" y="64720"/>
                      </a:ln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2" name="ZoneTexte 591">
                  <a:extLst>
                    <a:ext uri="{FF2B5EF4-FFF2-40B4-BE49-F238E27FC236}">
                      <a16:creationId xmlns:a16="http://schemas.microsoft.com/office/drawing/2014/main" id="{D5A2E9E4-FF71-5F4E-8484-EC34B4E78846}"/>
                    </a:ext>
                  </a:extLst>
                </p:cNvPr>
                <p:cNvSpPr txBox="1"/>
                <p:nvPr/>
              </p:nvSpPr>
              <p:spPr>
                <a:xfrm>
                  <a:off x="5492505" y="6545867"/>
                  <a:ext cx="130839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pH 6</a:t>
                  </a:r>
                </a:p>
              </p:txBody>
            </p:sp>
            <p:sp>
              <p:nvSpPr>
                <p:cNvPr id="593" name="ZoneTexte 592">
                  <a:extLst>
                    <a:ext uri="{FF2B5EF4-FFF2-40B4-BE49-F238E27FC236}">
                      <a16:creationId xmlns:a16="http://schemas.microsoft.com/office/drawing/2014/main" id="{CE439899-126B-BE4C-B8EC-5C7053C341B7}"/>
                    </a:ext>
                  </a:extLst>
                </p:cNvPr>
                <p:cNvSpPr txBox="1"/>
                <p:nvPr/>
              </p:nvSpPr>
              <p:spPr>
                <a:xfrm>
                  <a:off x="7038184" y="7912807"/>
                  <a:ext cx="11893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rgbClr val="009973"/>
                      </a:solidFill>
                    </a:rPr>
                    <a:t>pH 1-2</a:t>
                  </a:r>
                </a:p>
              </p:txBody>
            </p:sp>
            <p:sp>
              <p:nvSpPr>
                <p:cNvPr id="594" name="ZoneTexte 593">
                  <a:extLst>
                    <a:ext uri="{FF2B5EF4-FFF2-40B4-BE49-F238E27FC236}">
                      <a16:creationId xmlns:a16="http://schemas.microsoft.com/office/drawing/2014/main" id="{C9AE69DB-8E28-044B-8AB6-456FAE892B9E}"/>
                    </a:ext>
                  </a:extLst>
                </p:cNvPr>
                <p:cNvSpPr txBox="1"/>
                <p:nvPr/>
              </p:nvSpPr>
              <p:spPr>
                <a:xfrm>
                  <a:off x="9034076" y="7033495"/>
                  <a:ext cx="8531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rgbClr val="FF0000"/>
                      </a:solidFill>
                    </a:rPr>
                    <a:t>pH 7</a:t>
                  </a:r>
                </a:p>
              </p:txBody>
            </p:sp>
            <p:sp>
              <p:nvSpPr>
                <p:cNvPr id="595" name="Forme libre 594">
                  <a:extLst>
                    <a:ext uri="{FF2B5EF4-FFF2-40B4-BE49-F238E27FC236}">
                      <a16:creationId xmlns:a16="http://schemas.microsoft.com/office/drawing/2014/main" id="{D1AAF9F5-7CA2-AA4D-A192-7B6389EA9643}"/>
                    </a:ext>
                  </a:extLst>
                </p:cNvPr>
                <p:cNvSpPr/>
                <p:nvPr/>
              </p:nvSpPr>
              <p:spPr>
                <a:xfrm>
                  <a:off x="5774127" y="8861522"/>
                  <a:ext cx="2751541" cy="1312946"/>
                </a:xfrm>
                <a:custGeom>
                  <a:avLst/>
                  <a:gdLst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386940 w 2739569"/>
                    <a:gd name="connsiteY6" fmla="*/ 128016 h 2178636"/>
                    <a:gd name="connsiteX7" fmla="*/ 2375065 w 2739569"/>
                    <a:gd name="connsiteY7" fmla="*/ 139891 h 2178636"/>
                    <a:gd name="connsiteX8" fmla="*/ 2707574 w 2739569"/>
                    <a:gd name="connsiteY8" fmla="*/ 1992442 h 2178636"/>
                    <a:gd name="connsiteX9" fmla="*/ 2707574 w 2739569"/>
                    <a:gd name="connsiteY9" fmla="*/ 2016193 h 2178636"/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220686 w 2739569"/>
                    <a:gd name="connsiteY6" fmla="*/ 104265 h 2178636"/>
                    <a:gd name="connsiteX7" fmla="*/ 2386940 w 2739569"/>
                    <a:gd name="connsiteY7" fmla="*/ 128016 h 2178636"/>
                    <a:gd name="connsiteX8" fmla="*/ 2375065 w 2739569"/>
                    <a:gd name="connsiteY8" fmla="*/ 139891 h 2178636"/>
                    <a:gd name="connsiteX9" fmla="*/ 2707574 w 2739569"/>
                    <a:gd name="connsiteY9" fmla="*/ 1992442 h 2178636"/>
                    <a:gd name="connsiteX10" fmla="*/ 2707574 w 2739569"/>
                    <a:gd name="connsiteY10" fmla="*/ 2016193 h 2178636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9798 h 2197873"/>
                    <a:gd name="connsiteX1" fmla="*/ 534389 w 2739569"/>
                    <a:gd name="connsiteY1" fmla="*/ 1809798 h 2197873"/>
                    <a:gd name="connsiteX2" fmla="*/ 926275 w 2739569"/>
                    <a:gd name="connsiteY2" fmla="*/ 1263533 h 2197873"/>
                    <a:gd name="connsiteX3" fmla="*/ 1235034 w 2739569"/>
                    <a:gd name="connsiteY3" fmla="*/ 467887 h 2197873"/>
                    <a:gd name="connsiteX4" fmla="*/ 1531917 w 2739569"/>
                    <a:gd name="connsiteY4" fmla="*/ 171004 h 2197873"/>
                    <a:gd name="connsiteX5" fmla="*/ 1995054 w 2739569"/>
                    <a:gd name="connsiteY5" fmla="*/ 123502 h 2197873"/>
                    <a:gd name="connsiteX6" fmla="*/ 2386940 w 2739569"/>
                    <a:gd name="connsiteY6" fmla="*/ 147253 h 2197873"/>
                    <a:gd name="connsiteX7" fmla="*/ 2707574 w 2739569"/>
                    <a:gd name="connsiteY7" fmla="*/ 2011679 h 2197873"/>
                    <a:gd name="connsiteX8" fmla="*/ 2707574 w 2739569"/>
                    <a:gd name="connsiteY8" fmla="*/ 2035430 h 2197873"/>
                    <a:gd name="connsiteX0" fmla="*/ 0 w 2739569"/>
                    <a:gd name="connsiteY0" fmla="*/ 1801535 h 2189610"/>
                    <a:gd name="connsiteX1" fmla="*/ 534389 w 2739569"/>
                    <a:gd name="connsiteY1" fmla="*/ 1801535 h 2189610"/>
                    <a:gd name="connsiteX2" fmla="*/ 926275 w 2739569"/>
                    <a:gd name="connsiteY2" fmla="*/ 1255270 h 2189610"/>
                    <a:gd name="connsiteX3" fmla="*/ 1235034 w 2739569"/>
                    <a:gd name="connsiteY3" fmla="*/ 459624 h 2189610"/>
                    <a:gd name="connsiteX4" fmla="*/ 1531917 w 2739569"/>
                    <a:gd name="connsiteY4" fmla="*/ 162741 h 2189610"/>
                    <a:gd name="connsiteX5" fmla="*/ 1840675 w 2739569"/>
                    <a:gd name="connsiteY5" fmla="*/ 138990 h 2189610"/>
                    <a:gd name="connsiteX6" fmla="*/ 2386940 w 2739569"/>
                    <a:gd name="connsiteY6" fmla="*/ 138990 h 2189610"/>
                    <a:gd name="connsiteX7" fmla="*/ 2707574 w 2739569"/>
                    <a:gd name="connsiteY7" fmla="*/ 2003416 h 2189610"/>
                    <a:gd name="connsiteX8" fmla="*/ 2707574 w 2739569"/>
                    <a:gd name="connsiteY8" fmla="*/ 2027167 h 2189610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674420 h 2062495"/>
                    <a:gd name="connsiteX1" fmla="*/ 534389 w 2739569"/>
                    <a:gd name="connsiteY1" fmla="*/ 1674420 h 2062495"/>
                    <a:gd name="connsiteX2" fmla="*/ 926275 w 2739569"/>
                    <a:gd name="connsiteY2" fmla="*/ 1128155 h 2062495"/>
                    <a:gd name="connsiteX3" fmla="*/ 1235034 w 2739569"/>
                    <a:gd name="connsiteY3" fmla="*/ 332509 h 2062495"/>
                    <a:gd name="connsiteX4" fmla="*/ 1531917 w 2739569"/>
                    <a:gd name="connsiteY4" fmla="*/ 35626 h 2062495"/>
                    <a:gd name="connsiteX5" fmla="*/ 1840675 w 2739569"/>
                    <a:gd name="connsiteY5" fmla="*/ 11875 h 2062495"/>
                    <a:gd name="connsiteX6" fmla="*/ 2125683 w 2739569"/>
                    <a:gd name="connsiteY6" fmla="*/ 0 h 2062495"/>
                    <a:gd name="connsiteX7" fmla="*/ 2386940 w 2739569"/>
                    <a:gd name="connsiteY7" fmla="*/ 11875 h 2062495"/>
                    <a:gd name="connsiteX8" fmla="*/ 2707574 w 2739569"/>
                    <a:gd name="connsiteY8" fmla="*/ 1876301 h 2062495"/>
                    <a:gd name="connsiteX9" fmla="*/ 2707574 w 2739569"/>
                    <a:gd name="connsiteY9" fmla="*/ 1900052 h 2062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9569" h="2062495">
                      <a:moveTo>
                        <a:pt x="0" y="1674420"/>
                      </a:moveTo>
                      <a:cubicBezTo>
                        <a:pt x="190005" y="1719942"/>
                        <a:pt x="380010" y="1765464"/>
                        <a:pt x="534389" y="1674420"/>
                      </a:cubicBezTo>
                      <a:cubicBezTo>
                        <a:pt x="688768" y="1583376"/>
                        <a:pt x="809501" y="1351807"/>
                        <a:pt x="926275" y="1128155"/>
                      </a:cubicBezTo>
                      <a:cubicBezTo>
                        <a:pt x="1043049" y="904503"/>
                        <a:pt x="1134094" y="514597"/>
                        <a:pt x="1235034" y="332509"/>
                      </a:cubicBezTo>
                      <a:cubicBezTo>
                        <a:pt x="1335974" y="150421"/>
                        <a:pt x="1430977" y="89065"/>
                        <a:pt x="1531917" y="35626"/>
                      </a:cubicBezTo>
                      <a:cubicBezTo>
                        <a:pt x="1632857" y="-17813"/>
                        <a:pt x="1741714" y="17813"/>
                        <a:pt x="1840675" y="11875"/>
                      </a:cubicBezTo>
                      <a:cubicBezTo>
                        <a:pt x="1939636" y="5937"/>
                        <a:pt x="2034639" y="0"/>
                        <a:pt x="2125683" y="0"/>
                      </a:cubicBezTo>
                      <a:cubicBezTo>
                        <a:pt x="2216727" y="0"/>
                        <a:pt x="2194956" y="7916"/>
                        <a:pt x="2386940" y="11875"/>
                      </a:cubicBezTo>
                      <a:cubicBezTo>
                        <a:pt x="2578924" y="15834"/>
                        <a:pt x="2654135" y="1561605"/>
                        <a:pt x="2707574" y="1876301"/>
                      </a:cubicBezTo>
                      <a:cubicBezTo>
                        <a:pt x="2762992" y="2189018"/>
                        <a:pt x="2735283" y="2044535"/>
                        <a:pt x="2707574" y="1900052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6" name="Forme libre 595">
                  <a:extLst>
                    <a:ext uri="{FF2B5EF4-FFF2-40B4-BE49-F238E27FC236}">
                      <a16:creationId xmlns:a16="http://schemas.microsoft.com/office/drawing/2014/main" id="{15ECCFE4-FFEE-7B45-98EF-EEE670695AD0}"/>
                    </a:ext>
                  </a:extLst>
                </p:cNvPr>
                <p:cNvSpPr/>
                <p:nvPr/>
              </p:nvSpPr>
              <p:spPr>
                <a:xfrm>
                  <a:off x="7982315" y="8868519"/>
                  <a:ext cx="1914122" cy="1289342"/>
                </a:xfrm>
                <a:custGeom>
                  <a:avLst/>
                  <a:gdLst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386940 w 2739569"/>
                    <a:gd name="connsiteY6" fmla="*/ 128016 h 2178636"/>
                    <a:gd name="connsiteX7" fmla="*/ 2375065 w 2739569"/>
                    <a:gd name="connsiteY7" fmla="*/ 139891 h 2178636"/>
                    <a:gd name="connsiteX8" fmla="*/ 2707574 w 2739569"/>
                    <a:gd name="connsiteY8" fmla="*/ 1992442 h 2178636"/>
                    <a:gd name="connsiteX9" fmla="*/ 2707574 w 2739569"/>
                    <a:gd name="connsiteY9" fmla="*/ 2016193 h 2178636"/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220686 w 2739569"/>
                    <a:gd name="connsiteY6" fmla="*/ 104265 h 2178636"/>
                    <a:gd name="connsiteX7" fmla="*/ 2386940 w 2739569"/>
                    <a:gd name="connsiteY7" fmla="*/ 128016 h 2178636"/>
                    <a:gd name="connsiteX8" fmla="*/ 2375065 w 2739569"/>
                    <a:gd name="connsiteY8" fmla="*/ 139891 h 2178636"/>
                    <a:gd name="connsiteX9" fmla="*/ 2707574 w 2739569"/>
                    <a:gd name="connsiteY9" fmla="*/ 1992442 h 2178636"/>
                    <a:gd name="connsiteX10" fmla="*/ 2707574 w 2739569"/>
                    <a:gd name="connsiteY10" fmla="*/ 2016193 h 2178636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9798 h 2197873"/>
                    <a:gd name="connsiteX1" fmla="*/ 534389 w 2739569"/>
                    <a:gd name="connsiteY1" fmla="*/ 1809798 h 2197873"/>
                    <a:gd name="connsiteX2" fmla="*/ 926275 w 2739569"/>
                    <a:gd name="connsiteY2" fmla="*/ 1263533 h 2197873"/>
                    <a:gd name="connsiteX3" fmla="*/ 1235034 w 2739569"/>
                    <a:gd name="connsiteY3" fmla="*/ 467887 h 2197873"/>
                    <a:gd name="connsiteX4" fmla="*/ 1531917 w 2739569"/>
                    <a:gd name="connsiteY4" fmla="*/ 171004 h 2197873"/>
                    <a:gd name="connsiteX5" fmla="*/ 1995054 w 2739569"/>
                    <a:gd name="connsiteY5" fmla="*/ 123502 h 2197873"/>
                    <a:gd name="connsiteX6" fmla="*/ 2386940 w 2739569"/>
                    <a:gd name="connsiteY6" fmla="*/ 147253 h 2197873"/>
                    <a:gd name="connsiteX7" fmla="*/ 2707574 w 2739569"/>
                    <a:gd name="connsiteY7" fmla="*/ 2011679 h 2197873"/>
                    <a:gd name="connsiteX8" fmla="*/ 2707574 w 2739569"/>
                    <a:gd name="connsiteY8" fmla="*/ 2035430 h 2197873"/>
                    <a:gd name="connsiteX0" fmla="*/ 0 w 2739569"/>
                    <a:gd name="connsiteY0" fmla="*/ 1801535 h 2189610"/>
                    <a:gd name="connsiteX1" fmla="*/ 534389 w 2739569"/>
                    <a:gd name="connsiteY1" fmla="*/ 1801535 h 2189610"/>
                    <a:gd name="connsiteX2" fmla="*/ 926275 w 2739569"/>
                    <a:gd name="connsiteY2" fmla="*/ 1255270 h 2189610"/>
                    <a:gd name="connsiteX3" fmla="*/ 1235034 w 2739569"/>
                    <a:gd name="connsiteY3" fmla="*/ 459624 h 2189610"/>
                    <a:gd name="connsiteX4" fmla="*/ 1531917 w 2739569"/>
                    <a:gd name="connsiteY4" fmla="*/ 162741 h 2189610"/>
                    <a:gd name="connsiteX5" fmla="*/ 1840675 w 2739569"/>
                    <a:gd name="connsiteY5" fmla="*/ 138990 h 2189610"/>
                    <a:gd name="connsiteX6" fmla="*/ 2386940 w 2739569"/>
                    <a:gd name="connsiteY6" fmla="*/ 138990 h 2189610"/>
                    <a:gd name="connsiteX7" fmla="*/ 2707574 w 2739569"/>
                    <a:gd name="connsiteY7" fmla="*/ 2003416 h 2189610"/>
                    <a:gd name="connsiteX8" fmla="*/ 2707574 w 2739569"/>
                    <a:gd name="connsiteY8" fmla="*/ 2027167 h 2189610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674420 h 2062495"/>
                    <a:gd name="connsiteX1" fmla="*/ 534389 w 2739569"/>
                    <a:gd name="connsiteY1" fmla="*/ 1674420 h 2062495"/>
                    <a:gd name="connsiteX2" fmla="*/ 926275 w 2739569"/>
                    <a:gd name="connsiteY2" fmla="*/ 1128155 h 2062495"/>
                    <a:gd name="connsiteX3" fmla="*/ 1235034 w 2739569"/>
                    <a:gd name="connsiteY3" fmla="*/ 332509 h 2062495"/>
                    <a:gd name="connsiteX4" fmla="*/ 1531917 w 2739569"/>
                    <a:gd name="connsiteY4" fmla="*/ 35626 h 2062495"/>
                    <a:gd name="connsiteX5" fmla="*/ 1840675 w 2739569"/>
                    <a:gd name="connsiteY5" fmla="*/ 11875 h 2062495"/>
                    <a:gd name="connsiteX6" fmla="*/ 2125683 w 2739569"/>
                    <a:gd name="connsiteY6" fmla="*/ 0 h 2062495"/>
                    <a:gd name="connsiteX7" fmla="*/ 2386940 w 2739569"/>
                    <a:gd name="connsiteY7" fmla="*/ 11875 h 2062495"/>
                    <a:gd name="connsiteX8" fmla="*/ 2707574 w 2739569"/>
                    <a:gd name="connsiteY8" fmla="*/ 1876301 h 2062495"/>
                    <a:gd name="connsiteX9" fmla="*/ 2707574 w 2739569"/>
                    <a:gd name="connsiteY9" fmla="*/ 1900052 h 2062495"/>
                    <a:gd name="connsiteX0" fmla="*/ 0 w 2707574"/>
                    <a:gd name="connsiteY0" fmla="*/ 1674420 h 1876301"/>
                    <a:gd name="connsiteX1" fmla="*/ 534389 w 2707574"/>
                    <a:gd name="connsiteY1" fmla="*/ 1674420 h 1876301"/>
                    <a:gd name="connsiteX2" fmla="*/ 926275 w 2707574"/>
                    <a:gd name="connsiteY2" fmla="*/ 1128155 h 1876301"/>
                    <a:gd name="connsiteX3" fmla="*/ 1235034 w 2707574"/>
                    <a:gd name="connsiteY3" fmla="*/ 332509 h 1876301"/>
                    <a:gd name="connsiteX4" fmla="*/ 1531917 w 2707574"/>
                    <a:gd name="connsiteY4" fmla="*/ 35626 h 1876301"/>
                    <a:gd name="connsiteX5" fmla="*/ 1840675 w 2707574"/>
                    <a:gd name="connsiteY5" fmla="*/ 11875 h 1876301"/>
                    <a:gd name="connsiteX6" fmla="*/ 2125683 w 2707574"/>
                    <a:gd name="connsiteY6" fmla="*/ 0 h 1876301"/>
                    <a:gd name="connsiteX7" fmla="*/ 2386940 w 2707574"/>
                    <a:gd name="connsiteY7" fmla="*/ 11875 h 1876301"/>
                    <a:gd name="connsiteX8" fmla="*/ 2707574 w 2707574"/>
                    <a:gd name="connsiteY8" fmla="*/ 1876301 h 1876301"/>
                    <a:gd name="connsiteX0" fmla="*/ 0 w 2386940"/>
                    <a:gd name="connsiteY0" fmla="*/ 1674420 h 1726984"/>
                    <a:gd name="connsiteX1" fmla="*/ 534389 w 2386940"/>
                    <a:gd name="connsiteY1" fmla="*/ 1674420 h 1726984"/>
                    <a:gd name="connsiteX2" fmla="*/ 926275 w 2386940"/>
                    <a:gd name="connsiteY2" fmla="*/ 1128155 h 1726984"/>
                    <a:gd name="connsiteX3" fmla="*/ 1235034 w 2386940"/>
                    <a:gd name="connsiteY3" fmla="*/ 332509 h 1726984"/>
                    <a:gd name="connsiteX4" fmla="*/ 1531917 w 2386940"/>
                    <a:gd name="connsiteY4" fmla="*/ 35626 h 1726984"/>
                    <a:gd name="connsiteX5" fmla="*/ 1840675 w 2386940"/>
                    <a:gd name="connsiteY5" fmla="*/ 11875 h 1726984"/>
                    <a:gd name="connsiteX6" fmla="*/ 2125683 w 2386940"/>
                    <a:gd name="connsiteY6" fmla="*/ 0 h 1726984"/>
                    <a:gd name="connsiteX7" fmla="*/ 2386940 w 2386940"/>
                    <a:gd name="connsiteY7" fmla="*/ 11875 h 1726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6940" h="1726984">
                      <a:moveTo>
                        <a:pt x="0" y="1674420"/>
                      </a:moveTo>
                      <a:cubicBezTo>
                        <a:pt x="190005" y="1719942"/>
                        <a:pt x="380010" y="1765464"/>
                        <a:pt x="534389" y="1674420"/>
                      </a:cubicBezTo>
                      <a:cubicBezTo>
                        <a:pt x="688768" y="1583376"/>
                        <a:pt x="809501" y="1351807"/>
                        <a:pt x="926275" y="1128155"/>
                      </a:cubicBezTo>
                      <a:cubicBezTo>
                        <a:pt x="1043049" y="904503"/>
                        <a:pt x="1134094" y="514597"/>
                        <a:pt x="1235034" y="332509"/>
                      </a:cubicBezTo>
                      <a:cubicBezTo>
                        <a:pt x="1335974" y="150421"/>
                        <a:pt x="1430977" y="89065"/>
                        <a:pt x="1531917" y="35626"/>
                      </a:cubicBezTo>
                      <a:cubicBezTo>
                        <a:pt x="1632857" y="-17813"/>
                        <a:pt x="1741714" y="17813"/>
                        <a:pt x="1840675" y="11875"/>
                      </a:cubicBezTo>
                      <a:cubicBezTo>
                        <a:pt x="1939636" y="5937"/>
                        <a:pt x="2034639" y="0"/>
                        <a:pt x="2125683" y="0"/>
                      </a:cubicBezTo>
                      <a:cubicBezTo>
                        <a:pt x="2216727" y="0"/>
                        <a:pt x="2194956" y="7916"/>
                        <a:pt x="2386940" y="11875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8" name="Rectangle 597">
                  <a:extLst>
                    <a:ext uri="{FF2B5EF4-FFF2-40B4-BE49-F238E27FC236}">
                      <a16:creationId xmlns:a16="http://schemas.microsoft.com/office/drawing/2014/main" id="{F664322D-3883-1D4E-A181-5FD281F978D6}"/>
                    </a:ext>
                  </a:extLst>
                </p:cNvPr>
                <p:cNvSpPr/>
                <p:nvPr/>
              </p:nvSpPr>
              <p:spPr>
                <a:xfrm>
                  <a:off x="9095778" y="8402393"/>
                  <a:ext cx="177340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ln w="0">
                        <a:solidFill>
                          <a:srgbClr val="FF0000"/>
                        </a:solidFill>
                      </a:ln>
                      <a:solidFill>
                        <a:srgbClr val="FF0000"/>
                      </a:solidFill>
                    </a:rPr>
                    <a:t>Pancreatin</a:t>
                  </a:r>
                </a:p>
              </p:txBody>
            </p:sp>
            <p:sp>
              <p:nvSpPr>
                <p:cNvPr id="599" name="Rectangle 598">
                  <a:extLst>
                    <a:ext uri="{FF2B5EF4-FFF2-40B4-BE49-F238E27FC236}">
                      <a16:creationId xmlns:a16="http://schemas.microsoft.com/office/drawing/2014/main" id="{15AA2374-EE74-CB4B-BC83-6FAB331A150D}"/>
                    </a:ext>
                  </a:extLst>
                </p:cNvPr>
                <p:cNvSpPr/>
                <p:nvPr/>
              </p:nvSpPr>
              <p:spPr>
                <a:xfrm>
                  <a:off x="8841264" y="9532829"/>
                  <a:ext cx="1563801" cy="584775"/>
                </a:xfrm>
                <a:prstGeom prst="rect">
                  <a:avLst/>
                </a:prstGeom>
                <a:ln w="381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60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Bilar </a:t>
                  </a:r>
                  <a:r>
                    <a:rPr lang="fr-FR" sz="1600" dirty="0" err="1">
                      <a:solidFill>
                        <a:schemeClr val="accent4">
                          <a:lumMod val="50000"/>
                        </a:schemeClr>
                      </a:solidFill>
                    </a:rPr>
                    <a:t>salts</a:t>
                  </a:r>
                  <a:br>
                    <a:rPr lang="fr-FR" sz="1600" dirty="0">
                      <a:solidFill>
                        <a:schemeClr val="accent4">
                          <a:lumMod val="50000"/>
                        </a:schemeClr>
                      </a:solidFill>
                    </a:rPr>
                  </a:br>
                  <a:r>
                    <a:rPr lang="fr-FR" sz="160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(&gt;&gt; fat)</a:t>
                  </a:r>
                </a:p>
              </p:txBody>
            </p:sp>
            <p:sp>
              <p:nvSpPr>
                <p:cNvPr id="600" name="Forme libre 599">
                  <a:extLst>
                    <a:ext uri="{FF2B5EF4-FFF2-40B4-BE49-F238E27FC236}">
                      <a16:creationId xmlns:a16="http://schemas.microsoft.com/office/drawing/2014/main" id="{5EC279EE-5E71-7849-9700-7B35D6DAADFE}"/>
                    </a:ext>
                  </a:extLst>
                </p:cNvPr>
                <p:cNvSpPr/>
                <p:nvPr/>
              </p:nvSpPr>
              <p:spPr>
                <a:xfrm>
                  <a:off x="7863050" y="9464617"/>
                  <a:ext cx="2386940" cy="693378"/>
                </a:xfrm>
                <a:custGeom>
                  <a:avLst/>
                  <a:gdLst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386940 w 2739569"/>
                    <a:gd name="connsiteY6" fmla="*/ 128016 h 2178636"/>
                    <a:gd name="connsiteX7" fmla="*/ 2375065 w 2739569"/>
                    <a:gd name="connsiteY7" fmla="*/ 139891 h 2178636"/>
                    <a:gd name="connsiteX8" fmla="*/ 2707574 w 2739569"/>
                    <a:gd name="connsiteY8" fmla="*/ 1992442 h 2178636"/>
                    <a:gd name="connsiteX9" fmla="*/ 2707574 w 2739569"/>
                    <a:gd name="connsiteY9" fmla="*/ 2016193 h 2178636"/>
                    <a:gd name="connsiteX0" fmla="*/ 0 w 2739569"/>
                    <a:gd name="connsiteY0" fmla="*/ 1790561 h 2178636"/>
                    <a:gd name="connsiteX1" fmla="*/ 534389 w 2739569"/>
                    <a:gd name="connsiteY1" fmla="*/ 1790561 h 2178636"/>
                    <a:gd name="connsiteX2" fmla="*/ 926275 w 2739569"/>
                    <a:gd name="connsiteY2" fmla="*/ 1244296 h 2178636"/>
                    <a:gd name="connsiteX3" fmla="*/ 1235034 w 2739569"/>
                    <a:gd name="connsiteY3" fmla="*/ 448650 h 2178636"/>
                    <a:gd name="connsiteX4" fmla="*/ 1531917 w 2739569"/>
                    <a:gd name="connsiteY4" fmla="*/ 151767 h 2178636"/>
                    <a:gd name="connsiteX5" fmla="*/ 1995054 w 2739569"/>
                    <a:gd name="connsiteY5" fmla="*/ 104265 h 2178636"/>
                    <a:gd name="connsiteX6" fmla="*/ 2220686 w 2739569"/>
                    <a:gd name="connsiteY6" fmla="*/ 104265 h 2178636"/>
                    <a:gd name="connsiteX7" fmla="*/ 2386940 w 2739569"/>
                    <a:gd name="connsiteY7" fmla="*/ 128016 h 2178636"/>
                    <a:gd name="connsiteX8" fmla="*/ 2375065 w 2739569"/>
                    <a:gd name="connsiteY8" fmla="*/ 139891 h 2178636"/>
                    <a:gd name="connsiteX9" fmla="*/ 2707574 w 2739569"/>
                    <a:gd name="connsiteY9" fmla="*/ 1992442 h 2178636"/>
                    <a:gd name="connsiteX10" fmla="*/ 2707574 w 2739569"/>
                    <a:gd name="connsiteY10" fmla="*/ 2016193 h 2178636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7899 h 2195974"/>
                    <a:gd name="connsiteX1" fmla="*/ 534389 w 2739569"/>
                    <a:gd name="connsiteY1" fmla="*/ 1807899 h 2195974"/>
                    <a:gd name="connsiteX2" fmla="*/ 926275 w 2739569"/>
                    <a:gd name="connsiteY2" fmla="*/ 1261634 h 2195974"/>
                    <a:gd name="connsiteX3" fmla="*/ 1235034 w 2739569"/>
                    <a:gd name="connsiteY3" fmla="*/ 465988 h 2195974"/>
                    <a:gd name="connsiteX4" fmla="*/ 1531917 w 2739569"/>
                    <a:gd name="connsiteY4" fmla="*/ 169105 h 2195974"/>
                    <a:gd name="connsiteX5" fmla="*/ 1995054 w 2739569"/>
                    <a:gd name="connsiteY5" fmla="*/ 121603 h 2195974"/>
                    <a:gd name="connsiteX6" fmla="*/ 2220686 w 2739569"/>
                    <a:gd name="connsiteY6" fmla="*/ 121603 h 2195974"/>
                    <a:gd name="connsiteX7" fmla="*/ 2386940 w 2739569"/>
                    <a:gd name="connsiteY7" fmla="*/ 145354 h 2195974"/>
                    <a:gd name="connsiteX8" fmla="*/ 2707574 w 2739569"/>
                    <a:gd name="connsiteY8" fmla="*/ 2009780 h 2195974"/>
                    <a:gd name="connsiteX9" fmla="*/ 2707574 w 2739569"/>
                    <a:gd name="connsiteY9" fmla="*/ 2033531 h 2195974"/>
                    <a:gd name="connsiteX0" fmla="*/ 0 w 2739569"/>
                    <a:gd name="connsiteY0" fmla="*/ 1809798 h 2197873"/>
                    <a:gd name="connsiteX1" fmla="*/ 534389 w 2739569"/>
                    <a:gd name="connsiteY1" fmla="*/ 1809798 h 2197873"/>
                    <a:gd name="connsiteX2" fmla="*/ 926275 w 2739569"/>
                    <a:gd name="connsiteY2" fmla="*/ 1263533 h 2197873"/>
                    <a:gd name="connsiteX3" fmla="*/ 1235034 w 2739569"/>
                    <a:gd name="connsiteY3" fmla="*/ 467887 h 2197873"/>
                    <a:gd name="connsiteX4" fmla="*/ 1531917 w 2739569"/>
                    <a:gd name="connsiteY4" fmla="*/ 171004 h 2197873"/>
                    <a:gd name="connsiteX5" fmla="*/ 1995054 w 2739569"/>
                    <a:gd name="connsiteY5" fmla="*/ 123502 h 2197873"/>
                    <a:gd name="connsiteX6" fmla="*/ 2386940 w 2739569"/>
                    <a:gd name="connsiteY6" fmla="*/ 147253 h 2197873"/>
                    <a:gd name="connsiteX7" fmla="*/ 2707574 w 2739569"/>
                    <a:gd name="connsiteY7" fmla="*/ 2011679 h 2197873"/>
                    <a:gd name="connsiteX8" fmla="*/ 2707574 w 2739569"/>
                    <a:gd name="connsiteY8" fmla="*/ 2035430 h 2197873"/>
                    <a:gd name="connsiteX0" fmla="*/ 0 w 2739569"/>
                    <a:gd name="connsiteY0" fmla="*/ 1801535 h 2189610"/>
                    <a:gd name="connsiteX1" fmla="*/ 534389 w 2739569"/>
                    <a:gd name="connsiteY1" fmla="*/ 1801535 h 2189610"/>
                    <a:gd name="connsiteX2" fmla="*/ 926275 w 2739569"/>
                    <a:gd name="connsiteY2" fmla="*/ 1255270 h 2189610"/>
                    <a:gd name="connsiteX3" fmla="*/ 1235034 w 2739569"/>
                    <a:gd name="connsiteY3" fmla="*/ 459624 h 2189610"/>
                    <a:gd name="connsiteX4" fmla="*/ 1531917 w 2739569"/>
                    <a:gd name="connsiteY4" fmla="*/ 162741 h 2189610"/>
                    <a:gd name="connsiteX5" fmla="*/ 1840675 w 2739569"/>
                    <a:gd name="connsiteY5" fmla="*/ 138990 h 2189610"/>
                    <a:gd name="connsiteX6" fmla="*/ 2386940 w 2739569"/>
                    <a:gd name="connsiteY6" fmla="*/ 138990 h 2189610"/>
                    <a:gd name="connsiteX7" fmla="*/ 2707574 w 2739569"/>
                    <a:gd name="connsiteY7" fmla="*/ 2003416 h 2189610"/>
                    <a:gd name="connsiteX8" fmla="*/ 2707574 w 2739569"/>
                    <a:gd name="connsiteY8" fmla="*/ 2027167 h 2189610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804677 h 2192752"/>
                    <a:gd name="connsiteX1" fmla="*/ 534389 w 2739569"/>
                    <a:gd name="connsiteY1" fmla="*/ 1804677 h 2192752"/>
                    <a:gd name="connsiteX2" fmla="*/ 926275 w 2739569"/>
                    <a:gd name="connsiteY2" fmla="*/ 1258412 h 2192752"/>
                    <a:gd name="connsiteX3" fmla="*/ 1235034 w 2739569"/>
                    <a:gd name="connsiteY3" fmla="*/ 462766 h 2192752"/>
                    <a:gd name="connsiteX4" fmla="*/ 1531917 w 2739569"/>
                    <a:gd name="connsiteY4" fmla="*/ 165883 h 2192752"/>
                    <a:gd name="connsiteX5" fmla="*/ 1840675 w 2739569"/>
                    <a:gd name="connsiteY5" fmla="*/ 142132 h 2192752"/>
                    <a:gd name="connsiteX6" fmla="*/ 2125683 w 2739569"/>
                    <a:gd name="connsiteY6" fmla="*/ 130257 h 2192752"/>
                    <a:gd name="connsiteX7" fmla="*/ 2386940 w 2739569"/>
                    <a:gd name="connsiteY7" fmla="*/ 142132 h 2192752"/>
                    <a:gd name="connsiteX8" fmla="*/ 2707574 w 2739569"/>
                    <a:gd name="connsiteY8" fmla="*/ 2006558 h 2192752"/>
                    <a:gd name="connsiteX9" fmla="*/ 2707574 w 2739569"/>
                    <a:gd name="connsiteY9" fmla="*/ 2030309 h 2192752"/>
                    <a:gd name="connsiteX0" fmla="*/ 0 w 2739569"/>
                    <a:gd name="connsiteY0" fmla="*/ 1674420 h 2062495"/>
                    <a:gd name="connsiteX1" fmla="*/ 534389 w 2739569"/>
                    <a:gd name="connsiteY1" fmla="*/ 1674420 h 2062495"/>
                    <a:gd name="connsiteX2" fmla="*/ 926275 w 2739569"/>
                    <a:gd name="connsiteY2" fmla="*/ 1128155 h 2062495"/>
                    <a:gd name="connsiteX3" fmla="*/ 1235034 w 2739569"/>
                    <a:gd name="connsiteY3" fmla="*/ 332509 h 2062495"/>
                    <a:gd name="connsiteX4" fmla="*/ 1531917 w 2739569"/>
                    <a:gd name="connsiteY4" fmla="*/ 35626 h 2062495"/>
                    <a:gd name="connsiteX5" fmla="*/ 1840675 w 2739569"/>
                    <a:gd name="connsiteY5" fmla="*/ 11875 h 2062495"/>
                    <a:gd name="connsiteX6" fmla="*/ 2125683 w 2739569"/>
                    <a:gd name="connsiteY6" fmla="*/ 0 h 2062495"/>
                    <a:gd name="connsiteX7" fmla="*/ 2386940 w 2739569"/>
                    <a:gd name="connsiteY7" fmla="*/ 11875 h 2062495"/>
                    <a:gd name="connsiteX8" fmla="*/ 2707574 w 2739569"/>
                    <a:gd name="connsiteY8" fmla="*/ 1876301 h 2062495"/>
                    <a:gd name="connsiteX9" fmla="*/ 2707574 w 2739569"/>
                    <a:gd name="connsiteY9" fmla="*/ 1900052 h 2062495"/>
                    <a:gd name="connsiteX0" fmla="*/ 0 w 2707574"/>
                    <a:gd name="connsiteY0" fmla="*/ 1674420 h 1876301"/>
                    <a:gd name="connsiteX1" fmla="*/ 534389 w 2707574"/>
                    <a:gd name="connsiteY1" fmla="*/ 1674420 h 1876301"/>
                    <a:gd name="connsiteX2" fmla="*/ 926275 w 2707574"/>
                    <a:gd name="connsiteY2" fmla="*/ 1128155 h 1876301"/>
                    <a:gd name="connsiteX3" fmla="*/ 1235034 w 2707574"/>
                    <a:gd name="connsiteY3" fmla="*/ 332509 h 1876301"/>
                    <a:gd name="connsiteX4" fmla="*/ 1531917 w 2707574"/>
                    <a:gd name="connsiteY4" fmla="*/ 35626 h 1876301"/>
                    <a:gd name="connsiteX5" fmla="*/ 1840675 w 2707574"/>
                    <a:gd name="connsiteY5" fmla="*/ 11875 h 1876301"/>
                    <a:gd name="connsiteX6" fmla="*/ 2125683 w 2707574"/>
                    <a:gd name="connsiteY6" fmla="*/ 0 h 1876301"/>
                    <a:gd name="connsiteX7" fmla="*/ 2386940 w 2707574"/>
                    <a:gd name="connsiteY7" fmla="*/ 11875 h 1876301"/>
                    <a:gd name="connsiteX8" fmla="*/ 2707574 w 2707574"/>
                    <a:gd name="connsiteY8" fmla="*/ 1876301 h 1876301"/>
                    <a:gd name="connsiteX0" fmla="*/ 0 w 2386940"/>
                    <a:gd name="connsiteY0" fmla="*/ 1674420 h 1726984"/>
                    <a:gd name="connsiteX1" fmla="*/ 534389 w 2386940"/>
                    <a:gd name="connsiteY1" fmla="*/ 1674420 h 1726984"/>
                    <a:gd name="connsiteX2" fmla="*/ 926275 w 2386940"/>
                    <a:gd name="connsiteY2" fmla="*/ 1128155 h 1726984"/>
                    <a:gd name="connsiteX3" fmla="*/ 1235034 w 2386940"/>
                    <a:gd name="connsiteY3" fmla="*/ 332509 h 1726984"/>
                    <a:gd name="connsiteX4" fmla="*/ 1531917 w 2386940"/>
                    <a:gd name="connsiteY4" fmla="*/ 35626 h 1726984"/>
                    <a:gd name="connsiteX5" fmla="*/ 1840675 w 2386940"/>
                    <a:gd name="connsiteY5" fmla="*/ 11875 h 1726984"/>
                    <a:gd name="connsiteX6" fmla="*/ 2125683 w 2386940"/>
                    <a:gd name="connsiteY6" fmla="*/ 0 h 1726984"/>
                    <a:gd name="connsiteX7" fmla="*/ 2386940 w 2386940"/>
                    <a:gd name="connsiteY7" fmla="*/ 11875 h 1726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6940" h="1726984">
                      <a:moveTo>
                        <a:pt x="0" y="1674420"/>
                      </a:moveTo>
                      <a:cubicBezTo>
                        <a:pt x="190005" y="1719942"/>
                        <a:pt x="380010" y="1765464"/>
                        <a:pt x="534389" y="1674420"/>
                      </a:cubicBezTo>
                      <a:cubicBezTo>
                        <a:pt x="688768" y="1583376"/>
                        <a:pt x="809501" y="1351807"/>
                        <a:pt x="926275" y="1128155"/>
                      </a:cubicBezTo>
                      <a:cubicBezTo>
                        <a:pt x="1043049" y="904503"/>
                        <a:pt x="1134094" y="514597"/>
                        <a:pt x="1235034" y="332509"/>
                      </a:cubicBezTo>
                      <a:cubicBezTo>
                        <a:pt x="1335974" y="150421"/>
                        <a:pt x="1430977" y="89065"/>
                        <a:pt x="1531917" y="35626"/>
                      </a:cubicBezTo>
                      <a:cubicBezTo>
                        <a:pt x="1632857" y="-17813"/>
                        <a:pt x="1741714" y="17813"/>
                        <a:pt x="1840675" y="11875"/>
                      </a:cubicBezTo>
                      <a:cubicBezTo>
                        <a:pt x="1939636" y="5937"/>
                        <a:pt x="2034639" y="0"/>
                        <a:pt x="2125683" y="0"/>
                      </a:cubicBezTo>
                      <a:cubicBezTo>
                        <a:pt x="2216727" y="0"/>
                        <a:pt x="2194956" y="7916"/>
                        <a:pt x="2386940" y="11875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1" name="Rectangle 600">
                  <a:extLst>
                    <a:ext uri="{FF2B5EF4-FFF2-40B4-BE49-F238E27FC236}">
                      <a16:creationId xmlns:a16="http://schemas.microsoft.com/office/drawing/2014/main" id="{03DE327C-114C-D14C-B9F3-6F89280DDB77}"/>
                    </a:ext>
                  </a:extLst>
                </p:cNvPr>
                <p:cNvSpPr/>
                <p:nvPr/>
              </p:nvSpPr>
              <p:spPr>
                <a:xfrm>
                  <a:off x="10696230" y="8873792"/>
                  <a:ext cx="14958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Microbiote</a:t>
                  </a:r>
                </a:p>
              </p:txBody>
            </p:sp>
            <p:sp>
              <p:nvSpPr>
                <p:cNvPr id="602" name="Rectangle 601">
                  <a:extLst>
                    <a:ext uri="{FF2B5EF4-FFF2-40B4-BE49-F238E27FC236}">
                      <a16:creationId xmlns:a16="http://schemas.microsoft.com/office/drawing/2014/main" id="{847F8F3C-7F80-FA46-BF68-49B6A1E0AEB3}"/>
                    </a:ext>
                  </a:extLst>
                </p:cNvPr>
                <p:cNvSpPr/>
                <p:nvPr/>
              </p:nvSpPr>
              <p:spPr>
                <a:xfrm>
                  <a:off x="6439008" y="6199370"/>
                  <a:ext cx="4087752" cy="5071457"/>
                </a:xfrm>
                <a:prstGeom prst="rect">
                  <a:avLst/>
                </a:prstGeom>
                <a:noFill/>
                <a:ln w="539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3" name="Rectangle 602">
                  <a:extLst>
                    <a:ext uri="{FF2B5EF4-FFF2-40B4-BE49-F238E27FC236}">
                      <a16:creationId xmlns:a16="http://schemas.microsoft.com/office/drawing/2014/main" id="{0886A847-6E33-C94F-AB57-29C502B6FB1D}"/>
                    </a:ext>
                  </a:extLst>
                </p:cNvPr>
                <p:cNvSpPr/>
                <p:nvPr/>
              </p:nvSpPr>
              <p:spPr>
                <a:xfrm>
                  <a:off x="6410832" y="10850665"/>
                  <a:ext cx="2279709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009973"/>
                      </a:solidFill>
                    </a:rPr>
                    <a:t>1 min ..2h …5h</a:t>
                  </a:r>
                </a:p>
              </p:txBody>
            </p:sp>
            <p:cxnSp>
              <p:nvCxnSpPr>
                <p:cNvPr id="604" name="Connecteur droit avec flèche 603">
                  <a:extLst>
                    <a:ext uri="{FF2B5EF4-FFF2-40B4-BE49-F238E27FC236}">
                      <a16:creationId xmlns:a16="http://schemas.microsoft.com/office/drawing/2014/main" id="{95A12D69-ED04-D949-BAA3-D59C3B2BE9AD}"/>
                    </a:ext>
                  </a:extLst>
                </p:cNvPr>
                <p:cNvCxnSpPr/>
                <p:nvPr/>
              </p:nvCxnSpPr>
              <p:spPr>
                <a:xfrm>
                  <a:off x="6680610" y="10464690"/>
                  <a:ext cx="1706088" cy="0"/>
                </a:xfrm>
                <a:prstGeom prst="straightConnector1">
                  <a:avLst/>
                </a:prstGeom>
                <a:ln>
                  <a:solidFill>
                    <a:srgbClr val="352EDF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5" name="Connecteur droit avec flèche 604">
                  <a:extLst>
                    <a:ext uri="{FF2B5EF4-FFF2-40B4-BE49-F238E27FC236}">
                      <a16:creationId xmlns:a16="http://schemas.microsoft.com/office/drawing/2014/main" id="{F3E2DBA8-92F5-1D4D-B34A-76D3C40AC98C}"/>
                    </a:ext>
                  </a:extLst>
                </p:cNvPr>
                <p:cNvCxnSpPr/>
                <p:nvPr/>
              </p:nvCxnSpPr>
              <p:spPr>
                <a:xfrm>
                  <a:off x="8727833" y="10464690"/>
                  <a:ext cx="1706088" cy="0"/>
                </a:xfrm>
                <a:prstGeom prst="straightConnector1">
                  <a:avLst/>
                </a:prstGeom>
                <a:ln>
                  <a:solidFill>
                    <a:srgbClr val="352EDF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6" name="Rectangle 605">
                  <a:extLst>
                    <a:ext uri="{FF2B5EF4-FFF2-40B4-BE49-F238E27FC236}">
                      <a16:creationId xmlns:a16="http://schemas.microsoft.com/office/drawing/2014/main" id="{C6D4D336-0335-904E-808F-7131CB81EB9D}"/>
                    </a:ext>
                  </a:extLst>
                </p:cNvPr>
                <p:cNvSpPr/>
                <p:nvPr/>
              </p:nvSpPr>
              <p:spPr>
                <a:xfrm>
                  <a:off x="8582799" y="10838697"/>
                  <a:ext cx="187530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FF0000"/>
                      </a:solidFill>
                    </a:rPr>
                    <a:t>1 min   …6 h</a:t>
                  </a:r>
                </a:p>
              </p:txBody>
            </p:sp>
            <p:cxnSp>
              <p:nvCxnSpPr>
                <p:cNvPr id="607" name="Connecteur droit avec flèche 606">
                  <a:extLst>
                    <a:ext uri="{FF2B5EF4-FFF2-40B4-BE49-F238E27FC236}">
                      <a16:creationId xmlns:a16="http://schemas.microsoft.com/office/drawing/2014/main" id="{D7430B36-364F-8748-8914-B7F10A1C4D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03540" y="10450835"/>
                  <a:ext cx="357448" cy="0"/>
                </a:xfrm>
                <a:prstGeom prst="straightConnector1">
                  <a:avLst/>
                </a:prstGeom>
                <a:ln>
                  <a:solidFill>
                    <a:srgbClr val="352EDF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8" name="Connecteur droit avec flèche 607">
                  <a:extLst>
                    <a:ext uri="{FF2B5EF4-FFF2-40B4-BE49-F238E27FC236}">
                      <a16:creationId xmlns:a16="http://schemas.microsoft.com/office/drawing/2014/main" id="{E09D0C19-57BC-5540-B483-1732BCCC8B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03148" y="11542302"/>
                  <a:ext cx="5873312" cy="1"/>
                </a:xfrm>
                <a:prstGeom prst="straightConnector1">
                  <a:avLst/>
                </a:prstGeom>
                <a:ln w="41275">
                  <a:solidFill>
                    <a:srgbClr val="352ED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9" name="Rectangle 608">
                  <a:extLst>
                    <a:ext uri="{FF2B5EF4-FFF2-40B4-BE49-F238E27FC236}">
                      <a16:creationId xmlns:a16="http://schemas.microsoft.com/office/drawing/2014/main" id="{17FBD3CE-D6FB-8248-BAF9-1BB149651E05}"/>
                    </a:ext>
                  </a:extLst>
                </p:cNvPr>
                <p:cNvSpPr/>
                <p:nvPr/>
              </p:nvSpPr>
              <p:spPr>
                <a:xfrm>
                  <a:off x="5550756" y="10515596"/>
                  <a:ext cx="1007618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1 min</a:t>
                  </a:r>
                </a:p>
              </p:txBody>
            </p:sp>
            <p:sp>
              <p:nvSpPr>
                <p:cNvPr id="610" name="Rectangle 609">
                  <a:extLst>
                    <a:ext uri="{FF2B5EF4-FFF2-40B4-BE49-F238E27FC236}">
                      <a16:creationId xmlns:a16="http://schemas.microsoft.com/office/drawing/2014/main" id="{460E7390-1523-AF4E-9858-59A1D5A39C81}"/>
                    </a:ext>
                  </a:extLst>
                </p:cNvPr>
                <p:cNvSpPr/>
                <p:nvPr/>
              </p:nvSpPr>
              <p:spPr>
                <a:xfrm>
                  <a:off x="5634498" y="11527440"/>
                  <a:ext cx="77762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1 nm</a:t>
                  </a:r>
                </a:p>
              </p:txBody>
            </p:sp>
            <p:sp>
              <p:nvSpPr>
                <p:cNvPr id="611" name="Rectangle 610">
                  <a:extLst>
                    <a:ext uri="{FF2B5EF4-FFF2-40B4-BE49-F238E27FC236}">
                      <a16:creationId xmlns:a16="http://schemas.microsoft.com/office/drawing/2014/main" id="{4679205A-FC0E-7D49-AF50-15A3EB007610}"/>
                    </a:ext>
                  </a:extLst>
                </p:cNvPr>
                <p:cNvSpPr/>
                <p:nvPr/>
              </p:nvSpPr>
              <p:spPr>
                <a:xfrm>
                  <a:off x="7321837" y="11542656"/>
                  <a:ext cx="77762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1 </a:t>
                  </a:r>
                  <a:r>
                    <a:rPr lang="fr-FR" dirty="0" err="1">
                      <a:solidFill>
                        <a:srgbClr val="7030A0"/>
                      </a:solidFill>
                    </a:rPr>
                    <a:t>um</a:t>
                  </a:r>
                  <a:endParaRPr lang="fr-FR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612" name="Rectangle 611">
                  <a:extLst>
                    <a:ext uri="{FF2B5EF4-FFF2-40B4-BE49-F238E27FC236}">
                      <a16:creationId xmlns:a16="http://schemas.microsoft.com/office/drawing/2014/main" id="{63D80F65-1BE7-2A40-A126-69ABCC3010CD}"/>
                    </a:ext>
                  </a:extLst>
                </p:cNvPr>
                <p:cNvSpPr/>
                <p:nvPr/>
              </p:nvSpPr>
              <p:spPr>
                <a:xfrm>
                  <a:off x="9080435" y="11588726"/>
                  <a:ext cx="77762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1 cm</a:t>
                  </a:r>
                </a:p>
              </p:txBody>
            </p:sp>
            <p:sp>
              <p:nvSpPr>
                <p:cNvPr id="613" name="Rectangle 612">
                  <a:extLst>
                    <a:ext uri="{FF2B5EF4-FFF2-40B4-BE49-F238E27FC236}">
                      <a16:creationId xmlns:a16="http://schemas.microsoft.com/office/drawing/2014/main" id="{48B75680-3F26-724C-8F8D-EF009F42C4DC}"/>
                    </a:ext>
                  </a:extLst>
                </p:cNvPr>
                <p:cNvSpPr/>
                <p:nvPr/>
              </p:nvSpPr>
              <p:spPr>
                <a:xfrm>
                  <a:off x="10745154" y="11572125"/>
                  <a:ext cx="77762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>
                      <a:solidFill>
                        <a:srgbClr val="7030A0"/>
                      </a:solidFill>
                    </a:rPr>
                    <a:t>1 m</a:t>
                  </a:r>
                </a:p>
              </p:txBody>
            </p:sp>
            <p:sp>
              <p:nvSpPr>
                <p:cNvPr id="614" name="Rectangle 613">
                  <a:extLst>
                    <a:ext uri="{FF2B5EF4-FFF2-40B4-BE49-F238E27FC236}">
                      <a16:creationId xmlns:a16="http://schemas.microsoft.com/office/drawing/2014/main" id="{CDE4F6BB-358B-3E44-96EA-CA74F4CBF296}"/>
                    </a:ext>
                  </a:extLst>
                </p:cNvPr>
                <p:cNvSpPr/>
                <p:nvPr/>
              </p:nvSpPr>
              <p:spPr>
                <a:xfrm>
                  <a:off x="3920590" y="7141345"/>
                  <a:ext cx="1712976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/>
                    <a:t>Multi-</a:t>
                  </a:r>
                  <a:r>
                    <a:rPr lang="fr-FR" dirty="0" err="1"/>
                    <a:t>loci</a:t>
                  </a:r>
                  <a:endParaRPr lang="fr-FR" dirty="0"/>
                </a:p>
              </p:txBody>
            </p:sp>
            <p:sp>
              <p:nvSpPr>
                <p:cNvPr id="615" name="Rectangle 614">
                  <a:extLst>
                    <a:ext uri="{FF2B5EF4-FFF2-40B4-BE49-F238E27FC236}">
                      <a16:creationId xmlns:a16="http://schemas.microsoft.com/office/drawing/2014/main" id="{21A2DB21-4C6A-664B-AC10-14ECDCDDF1AC}"/>
                    </a:ext>
                  </a:extLst>
                </p:cNvPr>
                <p:cNvSpPr/>
                <p:nvPr/>
              </p:nvSpPr>
              <p:spPr>
                <a:xfrm>
                  <a:off x="3786100" y="10312969"/>
                  <a:ext cx="165837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dirty="0"/>
                    <a:t>Multi-times, </a:t>
                  </a:r>
                  <a:r>
                    <a:rPr lang="fr-FR" b="1" dirty="0"/>
                    <a:t>large range</a:t>
                  </a:r>
                </a:p>
              </p:txBody>
            </p:sp>
            <p:sp>
              <p:nvSpPr>
                <p:cNvPr id="616" name="Rectangle 615">
                  <a:extLst>
                    <a:ext uri="{FF2B5EF4-FFF2-40B4-BE49-F238E27FC236}">
                      <a16:creationId xmlns:a16="http://schemas.microsoft.com/office/drawing/2014/main" id="{F811BE06-A21D-E94C-BC52-0E5968015E80}"/>
                    </a:ext>
                  </a:extLst>
                </p:cNvPr>
                <p:cNvSpPr/>
                <p:nvPr/>
              </p:nvSpPr>
              <p:spPr>
                <a:xfrm>
                  <a:off x="2920222" y="9103122"/>
                  <a:ext cx="2944965" cy="86177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dirty="0"/>
                    <a:t>Multi-</a:t>
                  </a:r>
                  <a:r>
                    <a:rPr lang="fr-FR" dirty="0" err="1"/>
                    <a:t>processes</a:t>
                  </a:r>
                  <a:r>
                    <a:rPr lang="fr-FR" dirty="0"/>
                    <a:t> </a:t>
                  </a:r>
                </a:p>
                <a:p>
                  <a:pPr algn="ctr"/>
                  <a:r>
                    <a:rPr lang="fr-FR" dirty="0"/>
                    <a:t>(pH, enzymes, flow)</a:t>
                  </a:r>
                </a:p>
              </p:txBody>
            </p:sp>
            <p:sp>
              <p:nvSpPr>
                <p:cNvPr id="617" name="Rectangle 616">
                  <a:extLst>
                    <a:ext uri="{FF2B5EF4-FFF2-40B4-BE49-F238E27FC236}">
                      <a16:creationId xmlns:a16="http://schemas.microsoft.com/office/drawing/2014/main" id="{21424D12-7273-D842-99E6-BC926157F635}"/>
                    </a:ext>
                  </a:extLst>
                </p:cNvPr>
                <p:cNvSpPr/>
                <p:nvPr/>
              </p:nvSpPr>
              <p:spPr>
                <a:xfrm>
                  <a:off x="3627373" y="11392898"/>
                  <a:ext cx="187175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fr-FR" dirty="0"/>
                    <a:t>Multi-</a:t>
                  </a:r>
                  <a:r>
                    <a:rPr lang="fr-FR" dirty="0" err="1"/>
                    <a:t>scales</a:t>
                  </a:r>
                  <a:endParaRPr lang="fr-FR" dirty="0"/>
                </a:p>
              </p:txBody>
            </p:sp>
            <p:cxnSp>
              <p:nvCxnSpPr>
                <p:cNvPr id="618" name="Connecteur droit avec flèche 617">
                  <a:extLst>
                    <a:ext uri="{FF2B5EF4-FFF2-40B4-BE49-F238E27FC236}">
                      <a16:creationId xmlns:a16="http://schemas.microsoft.com/office/drawing/2014/main" id="{0E49F215-B36D-C747-878A-C321BF3C41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77824" y="6545318"/>
                  <a:ext cx="4056584" cy="1515608"/>
                </a:xfrm>
                <a:prstGeom prst="straightConnector1">
                  <a:avLst/>
                </a:prstGeom>
                <a:ln w="127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Connecteur droit avec flèche 618">
                  <a:extLst>
                    <a:ext uri="{FF2B5EF4-FFF2-40B4-BE49-F238E27FC236}">
                      <a16:creationId xmlns:a16="http://schemas.microsoft.com/office/drawing/2014/main" id="{315EDFA0-6939-DF44-A0AB-A4F3721501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69602" y="6601532"/>
                  <a:ext cx="5738089" cy="2382075"/>
                </a:xfrm>
                <a:prstGeom prst="straightConnector1">
                  <a:avLst/>
                </a:prstGeom>
                <a:ln w="34925">
                  <a:solidFill>
                    <a:srgbClr val="00997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0" name="Titre 1">
                  <a:extLst>
                    <a:ext uri="{FF2B5EF4-FFF2-40B4-BE49-F238E27FC236}">
                      <a16:creationId xmlns:a16="http://schemas.microsoft.com/office/drawing/2014/main" id="{7D851408-8A53-9D41-83DA-1CE248009FB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729226" y="5931904"/>
                  <a:ext cx="6583624" cy="663845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r>
                    <a:rPr lang="fr-FR" sz="2800" dirty="0">
                      <a:solidFill>
                        <a:srgbClr val="352B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1: multiplace, </a:t>
                  </a:r>
                  <a:r>
                    <a:rPr lang="fr-FR" sz="2800" dirty="0" err="1">
                      <a:solidFill>
                        <a:srgbClr val="352B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multitime</a:t>
                  </a:r>
                  <a:r>
                    <a:rPr lang="fr-FR" sz="2800" dirty="0">
                      <a:solidFill>
                        <a:srgbClr val="352B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 multiscale</a:t>
                  </a:r>
                </a:p>
              </p:txBody>
            </p:sp>
            <p:sp>
              <p:nvSpPr>
                <p:cNvPr id="621" name="Rectangle 620">
                  <a:extLst>
                    <a:ext uri="{FF2B5EF4-FFF2-40B4-BE49-F238E27FC236}">
                      <a16:creationId xmlns:a16="http://schemas.microsoft.com/office/drawing/2014/main" id="{C0D4936B-E68E-7D4E-8640-CF2135808EBB}"/>
                    </a:ext>
                  </a:extLst>
                </p:cNvPr>
                <p:cNvSpPr/>
                <p:nvPr/>
              </p:nvSpPr>
              <p:spPr>
                <a:xfrm>
                  <a:off x="464585" y="10391033"/>
                  <a:ext cx="2113529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2400" dirty="0" err="1"/>
                    <a:t>Individual</a:t>
                  </a:r>
                  <a:r>
                    <a:rPr lang="fr-FR" sz="2400" dirty="0"/>
                    <a:t> </a:t>
                  </a:r>
                  <a:r>
                    <a:rPr lang="fr-FR" sz="2400" dirty="0" err="1"/>
                    <a:t>dependent</a:t>
                  </a:r>
                  <a:endParaRPr lang="fr-FR" sz="2400" dirty="0"/>
                </a:p>
              </p:txBody>
            </p:sp>
            <p:cxnSp>
              <p:nvCxnSpPr>
                <p:cNvPr id="622" name="Connecteur droit 621">
                  <a:extLst>
                    <a:ext uri="{FF2B5EF4-FFF2-40B4-BE49-F238E27FC236}">
                      <a16:creationId xmlns:a16="http://schemas.microsoft.com/office/drawing/2014/main" id="{923FF92D-80A6-F545-9372-535B10D2AB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39568" y="11445860"/>
                  <a:ext cx="0" cy="175133"/>
                </a:xfrm>
                <a:prstGeom prst="line">
                  <a:avLst/>
                </a:prstGeom>
                <a:ln w="34925">
                  <a:solidFill>
                    <a:srgbClr val="352E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Connecteur droit 622">
                  <a:extLst>
                    <a:ext uri="{FF2B5EF4-FFF2-40B4-BE49-F238E27FC236}">
                      <a16:creationId xmlns:a16="http://schemas.microsoft.com/office/drawing/2014/main" id="{6086CF9A-1433-DA49-9410-7FCD8ADF44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533654" y="11423255"/>
                  <a:ext cx="0" cy="208371"/>
                </a:xfrm>
                <a:prstGeom prst="line">
                  <a:avLst/>
                </a:prstGeom>
                <a:ln w="34925">
                  <a:solidFill>
                    <a:srgbClr val="352E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4" name="Connecteur droit 623">
                  <a:extLst>
                    <a:ext uri="{FF2B5EF4-FFF2-40B4-BE49-F238E27FC236}">
                      <a16:creationId xmlns:a16="http://schemas.microsoft.com/office/drawing/2014/main" id="{3B9DDA60-389F-C842-8FF2-E11DC4D3A6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38408" y="11437426"/>
                  <a:ext cx="0" cy="208371"/>
                </a:xfrm>
                <a:prstGeom prst="line">
                  <a:avLst/>
                </a:prstGeom>
                <a:ln w="34925">
                  <a:solidFill>
                    <a:srgbClr val="352E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5" name="Connecteur droit 624">
                  <a:extLst>
                    <a:ext uri="{FF2B5EF4-FFF2-40B4-BE49-F238E27FC236}">
                      <a16:creationId xmlns:a16="http://schemas.microsoft.com/office/drawing/2014/main" id="{E260FA6D-0050-9842-BCC5-7248EE45F5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911263" y="11430331"/>
                  <a:ext cx="0" cy="208371"/>
                </a:xfrm>
                <a:prstGeom prst="line">
                  <a:avLst/>
                </a:prstGeom>
                <a:ln w="34925">
                  <a:solidFill>
                    <a:srgbClr val="352ED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6" name="ZoneTexte 625">
                  <a:extLst>
                    <a:ext uri="{FF2B5EF4-FFF2-40B4-BE49-F238E27FC236}">
                      <a16:creationId xmlns:a16="http://schemas.microsoft.com/office/drawing/2014/main" id="{CAE57A91-3BB9-9049-948F-19800CDD2406}"/>
                    </a:ext>
                  </a:extLst>
                </p:cNvPr>
                <p:cNvSpPr txBox="1"/>
                <p:nvPr/>
              </p:nvSpPr>
              <p:spPr>
                <a:xfrm>
                  <a:off x="9054169" y="8851965"/>
                  <a:ext cx="171012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ln>
                        <a:solidFill>
                          <a:srgbClr val="7030A0"/>
                        </a:solidFill>
                      </a:ln>
                    </a:rPr>
                    <a:t>Amylase</a:t>
                  </a:r>
                </a:p>
              </p:txBody>
            </p:sp>
            <p:cxnSp>
              <p:nvCxnSpPr>
                <p:cNvPr id="627" name="Connecteur droit avec flèche 626">
                  <a:extLst>
                    <a:ext uri="{FF2B5EF4-FFF2-40B4-BE49-F238E27FC236}">
                      <a16:creationId xmlns:a16="http://schemas.microsoft.com/office/drawing/2014/main" id="{C19CDDB5-36B8-2A44-8A18-D9F22A0C89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80254" y="10577999"/>
                  <a:ext cx="556783" cy="0"/>
                </a:xfrm>
                <a:prstGeom prst="straightConnector1">
                  <a:avLst/>
                </a:prstGeom>
                <a:ln>
                  <a:solidFill>
                    <a:srgbClr val="352EDF"/>
                  </a:solidFill>
                  <a:prstDash val="dash"/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Connecteur droit avec flèche 627">
                  <a:extLst>
                    <a:ext uri="{FF2B5EF4-FFF2-40B4-BE49-F238E27FC236}">
                      <a16:creationId xmlns:a16="http://schemas.microsoft.com/office/drawing/2014/main" id="{2E5CF428-B4B9-8F4C-B1EC-AB27C638F9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08769" y="10570336"/>
                  <a:ext cx="992064" cy="0"/>
                </a:xfrm>
                <a:prstGeom prst="straightConnector1">
                  <a:avLst/>
                </a:prstGeom>
                <a:ln>
                  <a:solidFill>
                    <a:srgbClr val="352EDF"/>
                  </a:solidFill>
                  <a:prstDash val="dash"/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0" name="Espace réservé du pied de page 8">
                  <a:extLst>
                    <a:ext uri="{FF2B5EF4-FFF2-40B4-BE49-F238E27FC236}">
                      <a16:creationId xmlns:a16="http://schemas.microsoft.com/office/drawing/2014/main" id="{729C339F-6259-E043-A973-FB2D733676E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9816" y="12163725"/>
                  <a:ext cx="4114800" cy="3651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vert="horz" wrap="square" lIns="370049" tIns="185025" rIns="370049" bIns="185025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s-ES_tradnl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6000" b="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1829097" indent="-1387168" algn="l" rtl="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3659729" indent="-2775870" algn="l" rtl="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5490360" indent="-4164572" algn="l" rtl="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7320993" indent="-5553275" algn="l" rtl="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09648" algn="l" defTabSz="883859" rtl="0" eaLnBrk="1" latinLnBrk="0" hangingPunct="1"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651577" algn="l" defTabSz="883859" rtl="0" eaLnBrk="1" latinLnBrk="0" hangingPunct="1"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093507" algn="l" defTabSz="883859" rtl="0" eaLnBrk="1" latinLnBrk="0" hangingPunct="1"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535436" algn="l" defTabSz="883859" rtl="0" eaLnBrk="1" latinLnBrk="0" hangingPunct="1">
                    <a:defRPr sz="2000" b="1" kern="1200">
                      <a:solidFill>
                        <a:srgbClr val="250A8A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fr-FR" dirty="0"/>
                </a:p>
              </p:txBody>
            </p:sp>
            <p:cxnSp>
              <p:nvCxnSpPr>
                <p:cNvPr id="631" name="Connecteur droit avec flèche 630">
                  <a:extLst>
                    <a:ext uri="{FF2B5EF4-FFF2-40B4-BE49-F238E27FC236}">
                      <a16:creationId xmlns:a16="http://schemas.microsoft.com/office/drawing/2014/main" id="{140768CC-FE01-FC4F-B58E-2566B870CFD9}"/>
                    </a:ext>
                  </a:extLst>
                </p:cNvPr>
                <p:cNvCxnSpPr/>
                <p:nvPr/>
              </p:nvCxnSpPr>
              <p:spPr>
                <a:xfrm>
                  <a:off x="5802986" y="12060386"/>
                  <a:ext cx="1811813" cy="0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2" name="ZoneTexte 631">
                  <a:extLst>
                    <a:ext uri="{FF2B5EF4-FFF2-40B4-BE49-F238E27FC236}">
                      <a16:creationId xmlns:a16="http://schemas.microsoft.com/office/drawing/2014/main" id="{4EDCE7FC-8D3F-2341-82C2-DE40EACBB91C}"/>
                    </a:ext>
                  </a:extLst>
                </p:cNvPr>
                <p:cNvSpPr txBox="1"/>
                <p:nvPr/>
              </p:nvSpPr>
              <p:spPr>
                <a:xfrm>
                  <a:off x="3598277" y="11767023"/>
                  <a:ext cx="181601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b="1" dirty="0">
                      <a:solidFill>
                        <a:srgbClr val="FF0000"/>
                      </a:solidFill>
                    </a:rPr>
                    <a:t>Structure!</a:t>
                  </a:r>
                </a:p>
              </p:txBody>
            </p:sp>
            <p:cxnSp>
              <p:nvCxnSpPr>
                <p:cNvPr id="633" name="Connecteur droit avec flèche 632">
                  <a:extLst>
                    <a:ext uri="{FF2B5EF4-FFF2-40B4-BE49-F238E27FC236}">
                      <a16:creationId xmlns:a16="http://schemas.microsoft.com/office/drawing/2014/main" id="{70B5534C-D084-D246-941C-3C67DDBF24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613750" y="7343712"/>
                  <a:ext cx="0" cy="997082"/>
                </a:xfrm>
                <a:prstGeom prst="straightConnector1">
                  <a:avLst/>
                </a:prstGeom>
                <a:ln w="41275">
                  <a:solidFill>
                    <a:srgbClr val="352ED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Connecteur droit avec flèche 633">
                  <a:extLst>
                    <a:ext uri="{FF2B5EF4-FFF2-40B4-BE49-F238E27FC236}">
                      <a16:creationId xmlns:a16="http://schemas.microsoft.com/office/drawing/2014/main" id="{49118892-C325-7442-8F35-900C292958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89874" y="6645108"/>
                  <a:ext cx="7164382" cy="2951524"/>
                </a:xfrm>
                <a:prstGeom prst="straightConnector1">
                  <a:avLst/>
                </a:prstGeom>
                <a:ln w="34925">
                  <a:solidFill>
                    <a:srgbClr val="FF0000"/>
                  </a:solidFill>
                  <a:prstDash val="dash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7" name="ZoneTexte 636">
                <a:extLst>
                  <a:ext uri="{FF2B5EF4-FFF2-40B4-BE49-F238E27FC236}">
                    <a16:creationId xmlns:a16="http://schemas.microsoft.com/office/drawing/2014/main" id="{F0BC0AC4-4363-C645-9A73-87264B4AFB7B}"/>
                  </a:ext>
                </a:extLst>
              </p:cNvPr>
              <p:cNvSpPr txBox="1"/>
              <p:nvPr/>
            </p:nvSpPr>
            <p:spPr>
              <a:xfrm>
                <a:off x="457740" y="14482349"/>
                <a:ext cx="99148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AR" altLang="fr-FR" sz="2800" b="1" dirty="0">
                    <a:solidFill>
                      <a:srgbClr val="352B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2: Not only </a:t>
                </a:r>
                <a:r>
                  <a:rPr lang="es-AR" altLang="fr-FR" sz="2800" b="1" dirty="0" err="1">
                    <a:solidFill>
                      <a:srgbClr val="352B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composition</a:t>
                </a:r>
                <a:r>
                  <a:rPr lang="es-AR" altLang="fr-FR" sz="2800" b="1" dirty="0">
                    <a:solidFill>
                      <a:srgbClr val="352B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&lt;-&gt; deconstruction &lt;-&gt; </a:t>
                </a:r>
                <a:r>
                  <a:rPr lang="es-AR" altLang="fr-FR" sz="2800" b="1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structure</a:t>
                </a:r>
                <a:endParaRPr lang="es-AR" altLang="fr-FR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8" name="ZoneTexte 637">
              <a:extLst>
                <a:ext uri="{FF2B5EF4-FFF2-40B4-BE49-F238E27FC236}">
                  <a16:creationId xmlns:a16="http://schemas.microsoft.com/office/drawing/2014/main" id="{AFF17B5F-55F1-4A48-BAD0-FF429894BAFE}"/>
                </a:ext>
              </a:extLst>
            </p:cNvPr>
            <p:cNvSpPr txBox="1"/>
            <p:nvPr/>
          </p:nvSpPr>
          <p:spPr>
            <a:xfrm>
              <a:off x="1786769" y="17793253"/>
              <a:ext cx="80938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C00000"/>
                  </a:solidFill>
                </a:rPr>
                <a:t>Structure</a:t>
              </a:r>
              <a:r>
                <a:rPr lang="en-GB" sz="2000" dirty="0"/>
                <a:t> :  influences  enzyme diffusion/reaction &gt; changes the </a:t>
              </a:r>
              <a:r>
                <a:rPr lang="en-GB" sz="2000" dirty="0">
                  <a:solidFill>
                    <a:srgbClr val="FF0000"/>
                  </a:solidFill>
                </a:rPr>
                <a:t>Structure</a:t>
              </a:r>
              <a:r>
                <a:rPr lang="en-GB" sz="2000" dirty="0"/>
                <a:t>….</a:t>
              </a:r>
              <a:endParaRPr lang="fr-FR" sz="2000" dirty="0"/>
            </a:p>
          </p:txBody>
        </p:sp>
        <p:sp>
          <p:nvSpPr>
            <p:cNvPr id="639" name="Arc 638">
              <a:extLst>
                <a:ext uri="{FF2B5EF4-FFF2-40B4-BE49-F238E27FC236}">
                  <a16:creationId xmlns:a16="http://schemas.microsoft.com/office/drawing/2014/main" id="{CAEB7CDD-5BB6-1146-A983-25A9F4E1BCF0}"/>
                </a:ext>
              </a:extLst>
            </p:cNvPr>
            <p:cNvSpPr/>
            <p:nvPr/>
          </p:nvSpPr>
          <p:spPr>
            <a:xfrm>
              <a:off x="1173883" y="17775786"/>
              <a:ext cx="10883210" cy="866515"/>
            </a:xfrm>
            <a:prstGeom prst="arc">
              <a:avLst>
                <a:gd name="adj1" fmla="val 21402193"/>
                <a:gd name="adj2" fmla="val 10911011"/>
              </a:avLst>
            </a:prstGeom>
            <a:ln w="317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4" name="ZoneTexte 643">
              <a:extLst>
                <a:ext uri="{FF2B5EF4-FFF2-40B4-BE49-F238E27FC236}">
                  <a16:creationId xmlns:a16="http://schemas.microsoft.com/office/drawing/2014/main" id="{74093F70-E036-824F-BEE2-58A8C4FD2D4C}"/>
                </a:ext>
              </a:extLst>
            </p:cNvPr>
            <p:cNvSpPr txBox="1"/>
            <p:nvPr/>
          </p:nvSpPr>
          <p:spPr>
            <a:xfrm>
              <a:off x="5558725" y="18170183"/>
              <a:ext cx="11548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C00000"/>
                  </a:solidFill>
                </a:rPr>
                <a:t>feedback</a:t>
              </a:r>
              <a:endParaRPr lang="fr-FR" sz="2000" dirty="0"/>
            </a:p>
          </p:txBody>
        </p:sp>
        <p:sp>
          <p:nvSpPr>
            <p:cNvPr id="642" name="ZoneTexte 641">
              <a:extLst>
                <a:ext uri="{FF2B5EF4-FFF2-40B4-BE49-F238E27FC236}">
                  <a16:creationId xmlns:a16="http://schemas.microsoft.com/office/drawing/2014/main" id="{82C71FDB-317F-0D4C-BED3-374B0097DD10}"/>
                </a:ext>
              </a:extLst>
            </p:cNvPr>
            <p:cNvSpPr txBox="1"/>
            <p:nvPr/>
          </p:nvSpPr>
          <p:spPr>
            <a:xfrm>
              <a:off x="379578" y="15912793"/>
              <a:ext cx="133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D425DF"/>
                  </a:solidFill>
                </a:rPr>
                <a:t>Minipigs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BECD4E0-79FA-0645-A1C5-05FB7A5F494A}"/>
              </a:ext>
            </a:extLst>
          </p:cNvPr>
          <p:cNvGrpSpPr/>
          <p:nvPr/>
        </p:nvGrpSpPr>
        <p:grpSpPr>
          <a:xfrm>
            <a:off x="461001" y="5633384"/>
            <a:ext cx="29526952" cy="1586889"/>
            <a:chOff x="12911321" y="6928466"/>
            <a:chExt cx="18981111" cy="1466323"/>
          </a:xfrm>
        </p:grpSpPr>
        <p:sp>
          <p:nvSpPr>
            <p:cNvPr id="83" name="Text Box 5332"/>
            <p:cNvSpPr txBox="1">
              <a:spLocks noChangeArrowheads="1"/>
            </p:cNvSpPr>
            <p:nvPr/>
          </p:nvSpPr>
          <p:spPr bwMode="auto">
            <a:xfrm>
              <a:off x="14160163" y="7160711"/>
              <a:ext cx="17732269" cy="1234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9455" tIns="51716" rIns="99455" bIns="51716">
              <a:spAutoFit/>
            </a:bodyPr>
            <a:lstStyle>
              <a:lvl1pPr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1pPr>
              <a:lvl2pPr marL="742950" indent="-28575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2pPr>
              <a:lvl3pPr marL="11430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3pPr>
              <a:lvl4pPr marL="16002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4pPr>
              <a:lvl5pPr marL="2057400" indent="-228600" defTabSz="1071563">
                <a:defRPr sz="2100" b="1">
                  <a:solidFill>
                    <a:srgbClr val="250A8A"/>
                  </a:solidFill>
                  <a:latin typeface="Arial" charset="0"/>
                </a:defRPr>
              </a:lvl5pPr>
              <a:lvl6pPr marL="25146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6pPr>
              <a:lvl7pPr marL="29718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7pPr>
              <a:lvl8pPr marL="34290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8pPr>
              <a:lvl9pPr marL="3886200" indent="-228600" defTabSz="1071563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9pPr>
            </a:lstStyle>
            <a:p>
              <a:pPr algn="just">
                <a:buClr>
                  <a:srgbClr val="002060"/>
                </a:buClr>
                <a:buSzPct val="120000"/>
                <a:buFont typeface="Wingdings" pitchFamily="2" charset="2"/>
                <a:buChar char="v"/>
              </a:pPr>
              <a:r>
                <a:rPr lang="en-GB" sz="3200" dirty="0">
                  <a:solidFill>
                    <a:srgbClr val="C00000"/>
                  </a:solidFill>
                </a:rPr>
                <a:t> to monitor the effects of an acid/pepsin mixture (gastric juice), followed by neutral/pancreatin mixture (intestinal).</a:t>
              </a:r>
            </a:p>
            <a:p>
              <a:pPr algn="just">
                <a:buClr>
                  <a:srgbClr val="002060"/>
                </a:buClr>
                <a:buSzPct val="120000"/>
                <a:buFont typeface="Wingdings" pitchFamily="2" charset="2"/>
                <a:buChar char="v"/>
              </a:pPr>
              <a:r>
                <a:rPr lang="en-GB" sz="3200" dirty="0">
                  <a:solidFill>
                    <a:srgbClr val="C00000"/>
                  </a:solidFill>
                </a:rPr>
                <a:t> to see how different initial structures of plant gels are modified during gastric and intestinal digestion. </a:t>
              </a:r>
            </a:p>
          </p:txBody>
        </p:sp>
        <p:sp>
          <p:nvSpPr>
            <p:cNvPr id="303" name="Text Box 5360">
              <a:extLst>
                <a:ext uri="{FF2B5EF4-FFF2-40B4-BE49-F238E27FC236}">
                  <a16:creationId xmlns:a16="http://schemas.microsoft.com/office/drawing/2014/main" id="{0D0E3F8D-8FAF-9840-B194-07C0BCEB9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23712" y="7033268"/>
              <a:ext cx="1147088" cy="70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94" tIns="12197" rIns="24394" bIns="12197">
              <a:spAutoFit/>
            </a:bodyPr>
            <a:lstStyle>
              <a:lvl1pPr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1pPr>
              <a:lvl2pPr marL="742950" indent="-28575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2pPr>
              <a:lvl3pPr marL="11430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3pPr>
              <a:lvl4pPr marL="16002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4pPr>
              <a:lvl5pPr marL="2057400" indent="-228600" defTabSz="2235200">
                <a:defRPr sz="2100" b="1">
                  <a:solidFill>
                    <a:srgbClr val="250A8A"/>
                  </a:solidFill>
                  <a:latin typeface="Arial" charset="0"/>
                </a:defRPr>
              </a:lvl5pPr>
              <a:lvl6pPr marL="25146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6pPr>
              <a:lvl7pPr marL="29718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7pPr>
              <a:lvl8pPr marL="34290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8pPr>
              <a:lvl9pPr marL="3886200" indent="-228600" defTabSz="22352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AR" altLang="fr-FR" sz="4800" dirty="0" err="1">
                  <a:solidFill>
                    <a:schemeClr val="accent6">
                      <a:lumMod val="75000"/>
                    </a:schemeClr>
                  </a:solidFill>
                </a:rPr>
                <a:t>Aims</a:t>
              </a:r>
              <a:r>
                <a:rPr lang="es-AR" altLang="fr-FR" sz="480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endParaRPr lang="es-ES" altLang="fr-FR" sz="4800" dirty="0">
                <a:solidFill>
                  <a:srgbClr val="0059A6"/>
                </a:solidFill>
              </a:endParaRPr>
            </a:p>
          </p:txBody>
        </p:sp>
        <p:sp>
          <p:nvSpPr>
            <p:cNvPr id="304" name="Line 131">
              <a:extLst>
                <a:ext uri="{FF2B5EF4-FFF2-40B4-BE49-F238E27FC236}">
                  <a16:creationId xmlns:a16="http://schemas.microsoft.com/office/drawing/2014/main" id="{DB5F62CE-881B-7C4B-90FB-B95E1F52E1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11321" y="6928466"/>
              <a:ext cx="1037948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prstShdw prst="shdw17" dist="17961" dir="13500000">
                <a:srgbClr val="99CCFF"/>
              </a:prst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24" name="Line 131">
            <a:extLst>
              <a:ext uri="{FF2B5EF4-FFF2-40B4-BE49-F238E27FC236}">
                <a16:creationId xmlns:a16="http://schemas.microsoft.com/office/drawing/2014/main" id="{51488E89-A464-414A-9722-6426704337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597789" y="7364290"/>
            <a:ext cx="13332218" cy="14045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prstShdw prst="shdw17" dist="17961" dir="13500000">
              <a:srgbClr val="99CCFF"/>
            </a:prst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CEA72BBC-E24D-AF40-A01F-E5121AEE738C}"/>
              </a:ext>
            </a:extLst>
          </p:cNvPr>
          <p:cNvGrpSpPr/>
          <p:nvPr/>
        </p:nvGrpSpPr>
        <p:grpSpPr>
          <a:xfrm>
            <a:off x="452026" y="26384487"/>
            <a:ext cx="13557876" cy="4187370"/>
            <a:chOff x="13487634" y="16190434"/>
            <a:chExt cx="13557876" cy="6840759"/>
          </a:xfrm>
        </p:grpSpPr>
        <p:sp>
          <p:nvSpPr>
            <p:cNvPr id="18" name="ZoneTexte 17"/>
            <p:cNvSpPr txBox="1"/>
            <p:nvPr/>
          </p:nvSpPr>
          <p:spPr>
            <a:xfrm>
              <a:off x="15366194" y="22225000"/>
              <a:ext cx="1846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dirty="0"/>
            </a:p>
          </p:txBody>
        </p: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5A88DDFC-EC8D-C342-9AE5-3B3CA2B28CA2}"/>
                </a:ext>
              </a:extLst>
            </p:cNvPr>
            <p:cNvGrpSpPr/>
            <p:nvPr/>
          </p:nvGrpSpPr>
          <p:grpSpPr>
            <a:xfrm>
              <a:off x="13487634" y="16544314"/>
              <a:ext cx="13557876" cy="6365931"/>
              <a:chOff x="410522" y="13958968"/>
              <a:chExt cx="13557876" cy="6365931"/>
            </a:xfrm>
          </p:grpSpPr>
          <p:sp>
            <p:nvSpPr>
              <p:cNvPr id="646" name="Titre 1">
                <a:extLst>
                  <a:ext uri="{FF2B5EF4-FFF2-40B4-BE49-F238E27FC236}">
                    <a16:creationId xmlns:a16="http://schemas.microsoft.com/office/drawing/2014/main" id="{2D3D2730-4C94-FC4E-A3DB-EFC698C1A9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3390" y="13958968"/>
                <a:ext cx="13225008" cy="1010283"/>
              </a:xfrm>
              <a:prstGeom prst="rect">
                <a:avLst/>
              </a:prstGeom>
            </p:spPr>
            <p:txBody>
              <a:bodyPr>
                <a:normAutofit fontScale="62500" lnSpcReduction="20000"/>
              </a:bodyPr>
              <a:lstStyle>
                <a:lvl1pPr algn="ctr" defTabSz="3704229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ctr" defTabSz="3704229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ctr" defTabSz="3704229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ctr" defTabSz="3704229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ctr" defTabSz="3704229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1830428" algn="ctr" defTabSz="3705347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3660855" algn="ctr" defTabSz="3705347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5491284" algn="ctr" defTabSz="3705347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7321712" algn="ctr" defTabSz="3705347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80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fr-FR" sz="6300" b="1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SANS and </a:t>
                </a:r>
                <a:r>
                  <a:rPr lang="fr-FR" sz="6300" b="1" kern="0" dirty="0" err="1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rheology</a:t>
                </a:r>
                <a:r>
                  <a:rPr lang="fr-FR" sz="2800" b="1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fr-FR" sz="3400" b="1" kern="0" dirty="0" err="1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aiming</a:t>
                </a:r>
                <a:r>
                  <a:rPr lang="fr-FR" sz="3400" b="1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enzyme </a:t>
                </a:r>
                <a:r>
                  <a:rPr lang="fr-FR" sz="4000" b="1" kern="0" dirty="0" err="1">
                    <a:solidFill>
                      <a:srgbClr val="246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homogeneous</a:t>
                </a:r>
                <a:r>
                  <a:rPr lang="fr-FR" sz="3400" b="1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distribution</a:t>
                </a:r>
                <a:endParaRPr lang="fr-FR" sz="3400" b="0" kern="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48" name="Cylindre 647">
                <a:extLst>
                  <a:ext uri="{FF2B5EF4-FFF2-40B4-BE49-F238E27FC236}">
                    <a16:creationId xmlns:a16="http://schemas.microsoft.com/office/drawing/2014/main" id="{94F7409E-7027-5745-B24D-DEDE91E681FC}"/>
                  </a:ext>
                </a:extLst>
              </p:cNvPr>
              <p:cNvSpPr/>
              <p:nvPr/>
            </p:nvSpPr>
            <p:spPr bwMode="auto">
              <a:xfrm>
                <a:off x="5738756" y="19242316"/>
                <a:ext cx="1267354" cy="1033886"/>
              </a:xfrm>
              <a:prstGeom prst="can">
                <a:avLst>
                  <a:gd name="adj" fmla="val 13136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49" name="Cylindre 648">
                <a:extLst>
                  <a:ext uri="{FF2B5EF4-FFF2-40B4-BE49-F238E27FC236}">
                    <a16:creationId xmlns:a16="http://schemas.microsoft.com/office/drawing/2014/main" id="{24897EDF-04EC-C44F-83C9-3BAD362EC79B}"/>
                  </a:ext>
                </a:extLst>
              </p:cNvPr>
              <p:cNvSpPr/>
              <p:nvPr/>
            </p:nvSpPr>
            <p:spPr bwMode="auto">
              <a:xfrm>
                <a:off x="5737399" y="18779591"/>
                <a:ext cx="1267354" cy="595827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0" name="Cylindre 649">
                <a:extLst>
                  <a:ext uri="{FF2B5EF4-FFF2-40B4-BE49-F238E27FC236}">
                    <a16:creationId xmlns:a16="http://schemas.microsoft.com/office/drawing/2014/main" id="{25799342-3BFC-CC44-ACDC-EA24476013E8}"/>
                  </a:ext>
                </a:extLst>
              </p:cNvPr>
              <p:cNvSpPr/>
              <p:nvPr/>
            </p:nvSpPr>
            <p:spPr bwMode="auto">
              <a:xfrm>
                <a:off x="3911131" y="18975598"/>
                <a:ext cx="1267354" cy="1322147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1" name="Cylindre 650">
                <a:extLst>
                  <a:ext uri="{FF2B5EF4-FFF2-40B4-BE49-F238E27FC236}">
                    <a16:creationId xmlns:a16="http://schemas.microsoft.com/office/drawing/2014/main" id="{E6E22439-C94A-6241-93BE-EF9C89D6D4BE}"/>
                  </a:ext>
                </a:extLst>
              </p:cNvPr>
              <p:cNvSpPr/>
              <p:nvPr/>
            </p:nvSpPr>
            <p:spPr bwMode="auto">
              <a:xfrm>
                <a:off x="5710077" y="17008644"/>
                <a:ext cx="1267354" cy="1538091"/>
              </a:xfrm>
              <a:prstGeom prst="can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2" name="Cylindre 651">
                <a:extLst>
                  <a:ext uri="{FF2B5EF4-FFF2-40B4-BE49-F238E27FC236}">
                    <a16:creationId xmlns:a16="http://schemas.microsoft.com/office/drawing/2014/main" id="{84032932-A8B8-7A43-AFE6-5D4940A72C62}"/>
                  </a:ext>
                </a:extLst>
              </p:cNvPr>
              <p:cNvSpPr/>
              <p:nvPr/>
            </p:nvSpPr>
            <p:spPr bwMode="auto">
              <a:xfrm>
                <a:off x="5710077" y="16840369"/>
                <a:ext cx="1267354" cy="821448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3" name="Cylindre 652">
                <a:extLst>
                  <a:ext uri="{FF2B5EF4-FFF2-40B4-BE49-F238E27FC236}">
                    <a16:creationId xmlns:a16="http://schemas.microsoft.com/office/drawing/2014/main" id="{39A7AAEA-D293-0F4E-BD2C-5D4AA3CF5F23}"/>
                  </a:ext>
                </a:extLst>
              </p:cNvPr>
              <p:cNvSpPr/>
              <p:nvPr/>
            </p:nvSpPr>
            <p:spPr bwMode="auto">
              <a:xfrm>
                <a:off x="3907727" y="17016627"/>
                <a:ext cx="1267354" cy="1538091"/>
              </a:xfrm>
              <a:prstGeom prst="can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4" name="Cylindre 653">
                <a:extLst>
                  <a:ext uri="{FF2B5EF4-FFF2-40B4-BE49-F238E27FC236}">
                    <a16:creationId xmlns:a16="http://schemas.microsoft.com/office/drawing/2014/main" id="{0330E558-7611-AE48-96AD-E13727F70C20}"/>
                  </a:ext>
                </a:extLst>
              </p:cNvPr>
              <p:cNvSpPr/>
              <p:nvPr/>
            </p:nvSpPr>
            <p:spPr bwMode="auto">
              <a:xfrm>
                <a:off x="3907727" y="16848352"/>
                <a:ext cx="1267354" cy="821448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 dirty="0">
                  <a:latin typeface="Comic Sans MS" panose="030F0902030302020204" pitchFamily="66" charset="0"/>
                </a:endParaRPr>
              </a:p>
            </p:txBody>
          </p:sp>
          <p:sp>
            <p:nvSpPr>
              <p:cNvPr id="655" name="ZoneTexte 654">
                <a:extLst>
                  <a:ext uri="{FF2B5EF4-FFF2-40B4-BE49-F238E27FC236}">
                    <a16:creationId xmlns:a16="http://schemas.microsoft.com/office/drawing/2014/main" id="{0286DB5E-7ECB-A14E-A68F-75C329E917BE}"/>
                  </a:ext>
                </a:extLst>
              </p:cNvPr>
              <p:cNvSpPr txBox="1"/>
              <p:nvPr/>
            </p:nvSpPr>
            <p:spPr>
              <a:xfrm>
                <a:off x="622494" y="15950984"/>
                <a:ext cx="3143219" cy="1169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i="1" u="sng" dirty="0"/>
                  <a:t>1) Infusion </a:t>
                </a:r>
                <a:r>
                  <a:rPr lang="fr-FR" i="1" u="sng" dirty="0" err="1"/>
                  <a:t>with</a:t>
                </a:r>
                <a:r>
                  <a:rPr lang="fr-FR" i="1" u="sng" dirty="0"/>
                  <a:t> enzyme:</a:t>
                </a:r>
              </a:p>
              <a:p>
                <a:pPr algn="ctr"/>
                <a:r>
                  <a:rPr lang="fr-FR" sz="2000" b="1" i="1" dirty="0">
                    <a:solidFill>
                      <a:srgbClr val="352BFF"/>
                    </a:solidFill>
                  </a:rPr>
                  <a:t>pH 7, T = 4 °C</a:t>
                </a:r>
                <a:br>
                  <a:rPr lang="fr-FR" i="1" dirty="0">
                    <a:solidFill>
                      <a:srgbClr val="352BFF"/>
                    </a:solidFill>
                  </a:rPr>
                </a:br>
                <a:r>
                  <a:rPr lang="fr-FR" i="1" dirty="0">
                    <a:solidFill>
                      <a:srgbClr val="352BFF"/>
                    </a:solidFill>
                    <a:sym typeface="Wingdings" panose="05000000000000000000" pitchFamily="2" charset="2"/>
                  </a:rPr>
                  <a:t>= </a:t>
                </a:r>
                <a:r>
                  <a:rPr lang="fr-FR" i="1" dirty="0" err="1">
                    <a:solidFill>
                      <a:srgbClr val="352BFF"/>
                    </a:solidFill>
                  </a:rPr>
                  <a:t>Pepsin</a:t>
                </a:r>
                <a:r>
                  <a:rPr lang="fr-FR" i="1" dirty="0">
                    <a:solidFill>
                      <a:srgbClr val="352BFF"/>
                    </a:solidFill>
                  </a:rPr>
                  <a:t> not active!</a:t>
                </a:r>
              </a:p>
            </p:txBody>
          </p:sp>
          <p:grpSp>
            <p:nvGrpSpPr>
              <p:cNvPr id="656" name="Grouper 73">
                <a:extLst>
                  <a:ext uri="{FF2B5EF4-FFF2-40B4-BE49-F238E27FC236}">
                    <a16:creationId xmlns:a16="http://schemas.microsoft.com/office/drawing/2014/main" id="{F5B96701-A82E-064E-BAE4-0CDC9F3F5A18}"/>
                  </a:ext>
                </a:extLst>
              </p:cNvPr>
              <p:cNvGrpSpPr/>
              <p:nvPr/>
            </p:nvGrpSpPr>
            <p:grpSpPr>
              <a:xfrm>
                <a:off x="4300210" y="17798212"/>
                <a:ext cx="591455" cy="568667"/>
                <a:chOff x="7404100" y="2995052"/>
                <a:chExt cx="1163819" cy="1005506"/>
              </a:xfrm>
            </p:grpSpPr>
            <p:sp>
              <p:nvSpPr>
                <p:cNvPr id="657" name="Hexagone 4">
                  <a:extLst>
                    <a:ext uri="{FF2B5EF4-FFF2-40B4-BE49-F238E27FC236}">
                      <a16:creationId xmlns:a16="http://schemas.microsoft.com/office/drawing/2014/main" id="{0965E01A-6AFE-B64F-A830-7EE9F5CA7161}"/>
                    </a:ext>
                  </a:extLst>
                </p:cNvPr>
                <p:cNvSpPr/>
                <p:nvPr/>
              </p:nvSpPr>
              <p:spPr>
                <a:xfrm rot="177690">
                  <a:off x="7404100" y="2995052"/>
                  <a:ext cx="1163819" cy="1005506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pattFill prst="wdUpDiag">
                  <a:fgClr>
                    <a:srgbClr val="352BFF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 cmpd="sng">
                  <a:solidFill>
                    <a:srgbClr val="352B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8" name="Hexagone 4">
                  <a:extLst>
                    <a:ext uri="{FF2B5EF4-FFF2-40B4-BE49-F238E27FC236}">
                      <a16:creationId xmlns:a16="http://schemas.microsoft.com/office/drawing/2014/main" id="{9343ACDD-C4EF-194A-A8FD-C4435CEE1C55}"/>
                    </a:ext>
                  </a:extLst>
                </p:cNvPr>
                <p:cNvSpPr/>
                <p:nvPr/>
              </p:nvSpPr>
              <p:spPr>
                <a:xfrm rot="177690">
                  <a:off x="7537564" y="3106143"/>
                  <a:ext cx="834489" cy="755614"/>
                </a:xfrm>
                <a:custGeom>
                  <a:avLst/>
                  <a:gdLst>
                    <a:gd name="connsiteX0" fmla="*/ 0 w 876393"/>
                    <a:gd name="connsiteY0" fmla="*/ 339881 h 679762"/>
                    <a:gd name="connsiteX1" fmla="*/ 254897 w 876393"/>
                    <a:gd name="connsiteY1" fmla="*/ 0 h 679762"/>
                    <a:gd name="connsiteX2" fmla="*/ 621496 w 876393"/>
                    <a:gd name="connsiteY2" fmla="*/ 0 h 679762"/>
                    <a:gd name="connsiteX3" fmla="*/ 876393 w 876393"/>
                    <a:gd name="connsiteY3" fmla="*/ 339881 h 679762"/>
                    <a:gd name="connsiteX4" fmla="*/ 621496 w 876393"/>
                    <a:gd name="connsiteY4" fmla="*/ 679762 h 679762"/>
                    <a:gd name="connsiteX5" fmla="*/ 254897 w 876393"/>
                    <a:gd name="connsiteY5" fmla="*/ 679762 h 679762"/>
                    <a:gd name="connsiteX6" fmla="*/ 0 w 876393"/>
                    <a:gd name="connsiteY6" fmla="*/ 339881 h 679762"/>
                    <a:gd name="connsiteX0" fmla="*/ 0 w 933543"/>
                    <a:gd name="connsiteY0" fmla="*/ 276381 h 679762"/>
                    <a:gd name="connsiteX1" fmla="*/ 312047 w 933543"/>
                    <a:gd name="connsiteY1" fmla="*/ 0 h 679762"/>
                    <a:gd name="connsiteX2" fmla="*/ 678646 w 933543"/>
                    <a:gd name="connsiteY2" fmla="*/ 0 h 679762"/>
                    <a:gd name="connsiteX3" fmla="*/ 933543 w 933543"/>
                    <a:gd name="connsiteY3" fmla="*/ 339881 h 679762"/>
                    <a:gd name="connsiteX4" fmla="*/ 678646 w 933543"/>
                    <a:gd name="connsiteY4" fmla="*/ 679762 h 679762"/>
                    <a:gd name="connsiteX5" fmla="*/ 312047 w 933543"/>
                    <a:gd name="connsiteY5" fmla="*/ 679762 h 679762"/>
                    <a:gd name="connsiteX6" fmla="*/ 0 w 933543"/>
                    <a:gd name="connsiteY6" fmla="*/ 276381 h 6797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678646 w 933543"/>
                    <a:gd name="connsiteY2" fmla="*/ 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589746 w 933543"/>
                    <a:gd name="connsiteY2" fmla="*/ 234950 h 730562"/>
                    <a:gd name="connsiteX3" fmla="*/ 933543 w 933543"/>
                    <a:gd name="connsiteY3" fmla="*/ 339881 h 730562"/>
                    <a:gd name="connsiteX4" fmla="*/ 678646 w 933543"/>
                    <a:gd name="connsiteY4" fmla="*/ 679762 h 730562"/>
                    <a:gd name="connsiteX5" fmla="*/ 223147 w 933543"/>
                    <a:gd name="connsiteY5" fmla="*/ 730562 h 730562"/>
                    <a:gd name="connsiteX6" fmla="*/ 0 w 933543"/>
                    <a:gd name="connsiteY6" fmla="*/ 276381 h 730562"/>
                    <a:gd name="connsiteX0" fmla="*/ 0 w 933543"/>
                    <a:gd name="connsiteY0" fmla="*/ 276381 h 730562"/>
                    <a:gd name="connsiteX1" fmla="*/ 312047 w 933543"/>
                    <a:gd name="connsiteY1" fmla="*/ 0 h 730562"/>
                    <a:gd name="connsiteX2" fmla="*/ 933543 w 933543"/>
                    <a:gd name="connsiteY2" fmla="*/ 339881 h 730562"/>
                    <a:gd name="connsiteX3" fmla="*/ 678646 w 933543"/>
                    <a:gd name="connsiteY3" fmla="*/ 679762 h 730562"/>
                    <a:gd name="connsiteX4" fmla="*/ 223147 w 933543"/>
                    <a:gd name="connsiteY4" fmla="*/ 730562 h 730562"/>
                    <a:gd name="connsiteX5" fmla="*/ 0 w 933543"/>
                    <a:gd name="connsiteY5" fmla="*/ 276381 h 7305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22314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78646 w 933543"/>
                    <a:gd name="connsiteY3" fmla="*/ 88296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79581 h 933762"/>
                    <a:gd name="connsiteX1" fmla="*/ 419997 w 933543"/>
                    <a:gd name="connsiteY1" fmla="*/ 0 h 933762"/>
                    <a:gd name="connsiteX2" fmla="*/ 933543 w 933543"/>
                    <a:gd name="connsiteY2" fmla="*/ 543081 h 933762"/>
                    <a:gd name="connsiteX3" fmla="*/ 640546 w 933543"/>
                    <a:gd name="connsiteY3" fmla="*/ 889312 h 933762"/>
                    <a:gd name="connsiteX4" fmla="*/ 89797 w 933543"/>
                    <a:gd name="connsiteY4" fmla="*/ 933762 h 933762"/>
                    <a:gd name="connsiteX5" fmla="*/ 0 w 933543"/>
                    <a:gd name="connsiteY5" fmla="*/ 479581 h 9337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33543"/>
                    <a:gd name="connsiteY0" fmla="*/ 403381 h 857562"/>
                    <a:gd name="connsiteX1" fmla="*/ 445397 w 933543"/>
                    <a:gd name="connsiteY1" fmla="*/ 0 h 857562"/>
                    <a:gd name="connsiteX2" fmla="*/ 933543 w 933543"/>
                    <a:gd name="connsiteY2" fmla="*/ 466881 h 857562"/>
                    <a:gd name="connsiteX3" fmla="*/ 640546 w 933543"/>
                    <a:gd name="connsiteY3" fmla="*/ 813112 h 857562"/>
                    <a:gd name="connsiteX4" fmla="*/ 89797 w 933543"/>
                    <a:gd name="connsiteY4" fmla="*/ 857562 h 857562"/>
                    <a:gd name="connsiteX5" fmla="*/ 0 w 9335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40546 w 908143"/>
                    <a:gd name="connsiteY3" fmla="*/ 813112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908143"/>
                    <a:gd name="connsiteY0" fmla="*/ 403381 h 857562"/>
                    <a:gd name="connsiteX1" fmla="*/ 445397 w 908143"/>
                    <a:gd name="connsiteY1" fmla="*/ 0 h 857562"/>
                    <a:gd name="connsiteX2" fmla="*/ 908143 w 908143"/>
                    <a:gd name="connsiteY2" fmla="*/ 447831 h 857562"/>
                    <a:gd name="connsiteX3" fmla="*/ 656159 w 908143"/>
                    <a:gd name="connsiteY3" fmla="*/ 761153 h 857562"/>
                    <a:gd name="connsiteX4" fmla="*/ 89797 w 908143"/>
                    <a:gd name="connsiteY4" fmla="*/ 857562 h 857562"/>
                    <a:gd name="connsiteX5" fmla="*/ 0 w 908143"/>
                    <a:gd name="connsiteY5" fmla="*/ 403381 h 857562"/>
                    <a:gd name="connsiteX0" fmla="*/ 0 w 750671"/>
                    <a:gd name="connsiteY0" fmla="*/ 403381 h 857562"/>
                    <a:gd name="connsiteX1" fmla="*/ 445397 w 750671"/>
                    <a:gd name="connsiteY1" fmla="*/ 0 h 857562"/>
                    <a:gd name="connsiteX2" fmla="*/ 750671 w 750671"/>
                    <a:gd name="connsiteY2" fmla="*/ 623236 h 857562"/>
                    <a:gd name="connsiteX3" fmla="*/ 656159 w 750671"/>
                    <a:gd name="connsiteY3" fmla="*/ 761153 h 857562"/>
                    <a:gd name="connsiteX4" fmla="*/ 89797 w 750671"/>
                    <a:gd name="connsiteY4" fmla="*/ 857562 h 857562"/>
                    <a:gd name="connsiteX5" fmla="*/ 0 w 750671"/>
                    <a:gd name="connsiteY5" fmla="*/ 403381 h 857562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56159 w 750671"/>
                    <a:gd name="connsiteY3" fmla="*/ 602044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98453"/>
                    <a:gd name="connsiteX1" fmla="*/ 140717 w 750671"/>
                    <a:gd name="connsiteY1" fmla="*/ 0 h 698453"/>
                    <a:gd name="connsiteX2" fmla="*/ 750671 w 750671"/>
                    <a:gd name="connsiteY2" fmla="*/ 464127 h 698453"/>
                    <a:gd name="connsiteX3" fmla="*/ 647488 w 750671"/>
                    <a:gd name="connsiteY3" fmla="*/ 571501 h 698453"/>
                    <a:gd name="connsiteX4" fmla="*/ 89797 w 750671"/>
                    <a:gd name="connsiteY4" fmla="*/ 698453 h 698453"/>
                    <a:gd name="connsiteX5" fmla="*/ 0 w 750671"/>
                    <a:gd name="connsiteY5" fmla="*/ 244272 h 698453"/>
                    <a:gd name="connsiteX0" fmla="*/ 0 w 750671"/>
                    <a:gd name="connsiteY0" fmla="*/ 244272 h 688348"/>
                    <a:gd name="connsiteX1" fmla="*/ 140717 w 750671"/>
                    <a:gd name="connsiteY1" fmla="*/ 0 h 688348"/>
                    <a:gd name="connsiteX2" fmla="*/ 750671 w 750671"/>
                    <a:gd name="connsiteY2" fmla="*/ 464127 h 688348"/>
                    <a:gd name="connsiteX3" fmla="*/ 647488 w 750671"/>
                    <a:gd name="connsiteY3" fmla="*/ 571501 h 688348"/>
                    <a:gd name="connsiteX4" fmla="*/ 97489 w 750671"/>
                    <a:gd name="connsiteY4" fmla="*/ 688348 h 688348"/>
                    <a:gd name="connsiteX5" fmla="*/ 0 w 750671"/>
                    <a:gd name="connsiteY5" fmla="*/ 244272 h 688348"/>
                    <a:gd name="connsiteX0" fmla="*/ 0 w 750671"/>
                    <a:gd name="connsiteY0" fmla="*/ 244272 h 694286"/>
                    <a:gd name="connsiteX1" fmla="*/ 140717 w 750671"/>
                    <a:gd name="connsiteY1" fmla="*/ 0 h 694286"/>
                    <a:gd name="connsiteX2" fmla="*/ 750671 w 750671"/>
                    <a:gd name="connsiteY2" fmla="*/ 464127 h 694286"/>
                    <a:gd name="connsiteX3" fmla="*/ 740368 w 750671"/>
                    <a:gd name="connsiteY3" fmla="*/ 694286 h 694286"/>
                    <a:gd name="connsiteX4" fmla="*/ 97489 w 750671"/>
                    <a:gd name="connsiteY4" fmla="*/ 688348 h 694286"/>
                    <a:gd name="connsiteX5" fmla="*/ 0 w 750671"/>
                    <a:gd name="connsiteY5" fmla="*/ 244272 h 694286"/>
                    <a:gd name="connsiteX0" fmla="*/ 0 w 750671"/>
                    <a:gd name="connsiteY0" fmla="*/ 244272 h 800614"/>
                    <a:gd name="connsiteX1" fmla="*/ 140717 w 750671"/>
                    <a:gd name="connsiteY1" fmla="*/ 0 h 800614"/>
                    <a:gd name="connsiteX2" fmla="*/ 750671 w 750671"/>
                    <a:gd name="connsiteY2" fmla="*/ 464127 h 800614"/>
                    <a:gd name="connsiteX3" fmla="*/ 740368 w 750671"/>
                    <a:gd name="connsiteY3" fmla="*/ 694286 h 800614"/>
                    <a:gd name="connsiteX4" fmla="*/ 101433 w 750671"/>
                    <a:gd name="connsiteY4" fmla="*/ 800614 h 800614"/>
                    <a:gd name="connsiteX5" fmla="*/ 0 w 750671"/>
                    <a:gd name="connsiteY5" fmla="*/ 244272 h 800614"/>
                    <a:gd name="connsiteX0" fmla="*/ 0 w 779319"/>
                    <a:gd name="connsiteY0" fmla="*/ 392922 h 800614"/>
                    <a:gd name="connsiteX1" fmla="*/ 169365 w 779319"/>
                    <a:gd name="connsiteY1" fmla="*/ 0 h 800614"/>
                    <a:gd name="connsiteX2" fmla="*/ 779319 w 779319"/>
                    <a:gd name="connsiteY2" fmla="*/ 464127 h 800614"/>
                    <a:gd name="connsiteX3" fmla="*/ 769016 w 779319"/>
                    <a:gd name="connsiteY3" fmla="*/ 694286 h 800614"/>
                    <a:gd name="connsiteX4" fmla="*/ 130081 w 779319"/>
                    <a:gd name="connsiteY4" fmla="*/ 800614 h 800614"/>
                    <a:gd name="connsiteX5" fmla="*/ 0 w 779319"/>
                    <a:gd name="connsiteY5" fmla="*/ 392922 h 800614"/>
                    <a:gd name="connsiteX0" fmla="*/ 0 w 779319"/>
                    <a:gd name="connsiteY0" fmla="*/ 271523 h 679215"/>
                    <a:gd name="connsiteX1" fmla="*/ 171275 w 779319"/>
                    <a:gd name="connsiteY1" fmla="*/ 0 h 679215"/>
                    <a:gd name="connsiteX2" fmla="*/ 779319 w 779319"/>
                    <a:gd name="connsiteY2" fmla="*/ 342728 h 679215"/>
                    <a:gd name="connsiteX3" fmla="*/ 769016 w 779319"/>
                    <a:gd name="connsiteY3" fmla="*/ 572887 h 679215"/>
                    <a:gd name="connsiteX4" fmla="*/ 130081 w 779319"/>
                    <a:gd name="connsiteY4" fmla="*/ 679215 h 679215"/>
                    <a:gd name="connsiteX5" fmla="*/ 0 w 779319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16958"/>
                    <a:gd name="connsiteY0" fmla="*/ 271523 h 679215"/>
                    <a:gd name="connsiteX1" fmla="*/ 171275 w 816958"/>
                    <a:gd name="connsiteY1" fmla="*/ 0 h 679215"/>
                    <a:gd name="connsiteX2" fmla="*/ 816958 w 816958"/>
                    <a:gd name="connsiteY2" fmla="*/ 403652 h 679215"/>
                    <a:gd name="connsiteX3" fmla="*/ 769016 w 816958"/>
                    <a:gd name="connsiteY3" fmla="*/ 572887 h 679215"/>
                    <a:gd name="connsiteX4" fmla="*/ 130081 w 816958"/>
                    <a:gd name="connsiteY4" fmla="*/ 679215 h 679215"/>
                    <a:gd name="connsiteX5" fmla="*/ 0 w 816958"/>
                    <a:gd name="connsiteY5" fmla="*/ 271523 h 679215"/>
                    <a:gd name="connsiteX0" fmla="*/ 0 w 861804"/>
                    <a:gd name="connsiteY0" fmla="*/ 271523 h 679215"/>
                    <a:gd name="connsiteX1" fmla="*/ 171275 w 861804"/>
                    <a:gd name="connsiteY1" fmla="*/ 0 h 679215"/>
                    <a:gd name="connsiteX2" fmla="*/ 861804 w 861804"/>
                    <a:gd name="connsiteY2" fmla="*/ 422216 h 679215"/>
                    <a:gd name="connsiteX3" fmla="*/ 769016 w 861804"/>
                    <a:gd name="connsiteY3" fmla="*/ 572887 h 679215"/>
                    <a:gd name="connsiteX4" fmla="*/ 130081 w 861804"/>
                    <a:gd name="connsiteY4" fmla="*/ 679215 h 679215"/>
                    <a:gd name="connsiteX5" fmla="*/ 0 w 861804"/>
                    <a:gd name="connsiteY5" fmla="*/ 271523 h 679215"/>
                    <a:gd name="connsiteX0" fmla="*/ 0 w 861804"/>
                    <a:gd name="connsiteY0" fmla="*/ 271523 h 669441"/>
                    <a:gd name="connsiteX1" fmla="*/ 171275 w 861804"/>
                    <a:gd name="connsiteY1" fmla="*/ 0 h 669441"/>
                    <a:gd name="connsiteX2" fmla="*/ 861804 w 861804"/>
                    <a:gd name="connsiteY2" fmla="*/ 422216 h 669441"/>
                    <a:gd name="connsiteX3" fmla="*/ 769016 w 861804"/>
                    <a:gd name="connsiteY3" fmla="*/ 572887 h 669441"/>
                    <a:gd name="connsiteX4" fmla="*/ 163425 w 861804"/>
                    <a:gd name="connsiteY4" fmla="*/ 669441 h 669441"/>
                    <a:gd name="connsiteX5" fmla="*/ 0 w 861804"/>
                    <a:gd name="connsiteY5" fmla="*/ 271523 h 669441"/>
                    <a:gd name="connsiteX0" fmla="*/ 0 w 861804"/>
                    <a:gd name="connsiteY0" fmla="*/ 271523 h 677634"/>
                    <a:gd name="connsiteX1" fmla="*/ 171275 w 861804"/>
                    <a:gd name="connsiteY1" fmla="*/ 0 h 677634"/>
                    <a:gd name="connsiteX2" fmla="*/ 861804 w 861804"/>
                    <a:gd name="connsiteY2" fmla="*/ 422216 h 677634"/>
                    <a:gd name="connsiteX3" fmla="*/ 769016 w 861804"/>
                    <a:gd name="connsiteY3" fmla="*/ 572887 h 677634"/>
                    <a:gd name="connsiteX4" fmla="*/ 143790 w 861804"/>
                    <a:gd name="connsiteY4" fmla="*/ 677634 h 677634"/>
                    <a:gd name="connsiteX5" fmla="*/ 0 w 861804"/>
                    <a:gd name="connsiteY5" fmla="*/ 271523 h 677634"/>
                    <a:gd name="connsiteX0" fmla="*/ 0 w 861804"/>
                    <a:gd name="connsiteY0" fmla="*/ 271523 h 910360"/>
                    <a:gd name="connsiteX1" fmla="*/ 171275 w 861804"/>
                    <a:gd name="connsiteY1" fmla="*/ 0 h 910360"/>
                    <a:gd name="connsiteX2" fmla="*/ 861804 w 861804"/>
                    <a:gd name="connsiteY2" fmla="*/ 422216 h 910360"/>
                    <a:gd name="connsiteX3" fmla="*/ 769016 w 861804"/>
                    <a:gd name="connsiteY3" fmla="*/ 572887 h 910360"/>
                    <a:gd name="connsiteX4" fmla="*/ 132042 w 861804"/>
                    <a:gd name="connsiteY4" fmla="*/ 910360 h 910360"/>
                    <a:gd name="connsiteX5" fmla="*/ 0 w 861804"/>
                    <a:gd name="connsiteY5" fmla="*/ 271523 h 910360"/>
                    <a:gd name="connsiteX0" fmla="*/ 0 w 1027287"/>
                    <a:gd name="connsiteY0" fmla="*/ 271523 h 910360"/>
                    <a:gd name="connsiteX1" fmla="*/ 171275 w 1027287"/>
                    <a:gd name="connsiteY1" fmla="*/ 0 h 910360"/>
                    <a:gd name="connsiteX2" fmla="*/ 861804 w 1027287"/>
                    <a:gd name="connsiteY2" fmla="*/ 422216 h 910360"/>
                    <a:gd name="connsiteX3" fmla="*/ 1027287 w 1027287"/>
                    <a:gd name="connsiteY3" fmla="*/ 572799 h 910360"/>
                    <a:gd name="connsiteX4" fmla="*/ 132042 w 1027287"/>
                    <a:gd name="connsiteY4" fmla="*/ 910360 h 910360"/>
                    <a:gd name="connsiteX5" fmla="*/ 0 w 1027287"/>
                    <a:gd name="connsiteY5" fmla="*/ 271523 h 910360"/>
                    <a:gd name="connsiteX0" fmla="*/ 0 w 1085925"/>
                    <a:gd name="connsiteY0" fmla="*/ 271523 h 910360"/>
                    <a:gd name="connsiteX1" fmla="*/ 171275 w 1085925"/>
                    <a:gd name="connsiteY1" fmla="*/ 0 h 910360"/>
                    <a:gd name="connsiteX2" fmla="*/ 1085925 w 1085925"/>
                    <a:gd name="connsiteY2" fmla="*/ 295543 h 910360"/>
                    <a:gd name="connsiteX3" fmla="*/ 1027287 w 1085925"/>
                    <a:gd name="connsiteY3" fmla="*/ 572799 h 910360"/>
                    <a:gd name="connsiteX4" fmla="*/ 132042 w 1085925"/>
                    <a:gd name="connsiteY4" fmla="*/ 910360 h 910360"/>
                    <a:gd name="connsiteX5" fmla="*/ 0 w 1085925"/>
                    <a:gd name="connsiteY5" fmla="*/ 271523 h 910360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1085925 w 1085925"/>
                    <a:gd name="connsiteY2" fmla="*/ 266221 h 881038"/>
                    <a:gd name="connsiteX3" fmla="*/ 1027287 w 1085925"/>
                    <a:gd name="connsiteY3" fmla="*/ 543477 h 881038"/>
                    <a:gd name="connsiteX4" fmla="*/ 132042 w 1085925"/>
                    <a:gd name="connsiteY4" fmla="*/ 881038 h 881038"/>
                    <a:gd name="connsiteX5" fmla="*/ 0 w 1085925"/>
                    <a:gd name="connsiteY5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1085925 w 1085925"/>
                    <a:gd name="connsiteY3" fmla="*/ 266221 h 881038"/>
                    <a:gd name="connsiteX4" fmla="*/ 1027287 w 1085925"/>
                    <a:gd name="connsiteY4" fmla="*/ 543477 h 881038"/>
                    <a:gd name="connsiteX5" fmla="*/ 132042 w 1085925"/>
                    <a:gd name="connsiteY5" fmla="*/ 881038 h 881038"/>
                    <a:gd name="connsiteX6" fmla="*/ 0 w 1085925"/>
                    <a:gd name="connsiteY6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671577 w 1085925"/>
                    <a:gd name="connsiteY3" fmla="*/ 162164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242201 h 881038"/>
                    <a:gd name="connsiteX1" fmla="*/ 71240 w 1085925"/>
                    <a:gd name="connsiteY1" fmla="*/ 0 h 881038"/>
                    <a:gd name="connsiteX2" fmla="*/ 671577 w 1085925"/>
                    <a:gd name="connsiteY2" fmla="*/ 162164 h 881038"/>
                    <a:gd name="connsiteX3" fmla="*/ 854570 w 1085925"/>
                    <a:gd name="connsiteY3" fmla="*/ 40230 h 881038"/>
                    <a:gd name="connsiteX4" fmla="*/ 1085925 w 1085925"/>
                    <a:gd name="connsiteY4" fmla="*/ 266221 h 881038"/>
                    <a:gd name="connsiteX5" fmla="*/ 1027287 w 1085925"/>
                    <a:gd name="connsiteY5" fmla="*/ 543477 h 881038"/>
                    <a:gd name="connsiteX6" fmla="*/ 132042 w 1085925"/>
                    <a:gd name="connsiteY6" fmla="*/ 881038 h 881038"/>
                    <a:gd name="connsiteX7" fmla="*/ 0 w 1085925"/>
                    <a:gd name="connsiteY7" fmla="*/ 242201 h 881038"/>
                    <a:gd name="connsiteX0" fmla="*/ 0 w 1085925"/>
                    <a:gd name="connsiteY0" fmla="*/ 360473 h 999310"/>
                    <a:gd name="connsiteX1" fmla="*/ 71240 w 1085925"/>
                    <a:gd name="connsiteY1" fmla="*/ 118272 h 999310"/>
                    <a:gd name="connsiteX2" fmla="*/ 221969 w 1085925"/>
                    <a:gd name="connsiteY2" fmla="*/ 0 h 999310"/>
                    <a:gd name="connsiteX3" fmla="*/ 854570 w 1085925"/>
                    <a:gd name="connsiteY3" fmla="*/ 158502 h 999310"/>
                    <a:gd name="connsiteX4" fmla="*/ 1085925 w 1085925"/>
                    <a:gd name="connsiteY4" fmla="*/ 384493 h 999310"/>
                    <a:gd name="connsiteX5" fmla="*/ 1027287 w 1085925"/>
                    <a:gd name="connsiteY5" fmla="*/ 661749 h 999310"/>
                    <a:gd name="connsiteX6" fmla="*/ 132042 w 1085925"/>
                    <a:gd name="connsiteY6" fmla="*/ 999310 h 999310"/>
                    <a:gd name="connsiteX7" fmla="*/ 0 w 1085925"/>
                    <a:gd name="connsiteY7" fmla="*/ 360473 h 999310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54570 w 1085925"/>
                    <a:gd name="connsiteY3" fmla="*/ 183697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81989 w 1085925"/>
                    <a:gd name="connsiteY3" fmla="*/ 180539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132042 w 1085925"/>
                    <a:gd name="connsiteY6" fmla="*/ 1024505 h 1024505"/>
                    <a:gd name="connsiteX7" fmla="*/ 0 w 1085925"/>
                    <a:gd name="connsiteY7" fmla="*/ 385668 h 1024505"/>
                    <a:gd name="connsiteX0" fmla="*/ 0 w 1085925"/>
                    <a:gd name="connsiteY0" fmla="*/ 385668 h 1024505"/>
                    <a:gd name="connsiteX1" fmla="*/ 71240 w 1085925"/>
                    <a:gd name="connsiteY1" fmla="*/ 143467 h 1024505"/>
                    <a:gd name="connsiteX2" fmla="*/ 221969 w 1085925"/>
                    <a:gd name="connsiteY2" fmla="*/ 25195 h 1024505"/>
                    <a:gd name="connsiteX3" fmla="*/ 879778 w 1085925"/>
                    <a:gd name="connsiteY3" fmla="*/ 210456 h 1024505"/>
                    <a:gd name="connsiteX4" fmla="*/ 1085925 w 1085925"/>
                    <a:gd name="connsiteY4" fmla="*/ 409688 h 1024505"/>
                    <a:gd name="connsiteX5" fmla="*/ 1027287 w 1085925"/>
                    <a:gd name="connsiteY5" fmla="*/ 686944 h 1024505"/>
                    <a:gd name="connsiteX6" fmla="*/ 962328 w 1085925"/>
                    <a:gd name="connsiteY6" fmla="*/ 980303 h 1024505"/>
                    <a:gd name="connsiteX7" fmla="*/ 132042 w 1085925"/>
                    <a:gd name="connsiteY7" fmla="*/ 1024505 h 1024505"/>
                    <a:gd name="connsiteX8" fmla="*/ 0 w 1085925"/>
                    <a:gd name="connsiteY8" fmla="*/ 385668 h 1024505"/>
                    <a:gd name="connsiteX0" fmla="*/ 0 w 1085925"/>
                    <a:gd name="connsiteY0" fmla="*/ 385668 h 980303"/>
                    <a:gd name="connsiteX1" fmla="*/ 71240 w 1085925"/>
                    <a:gd name="connsiteY1" fmla="*/ 143467 h 980303"/>
                    <a:gd name="connsiteX2" fmla="*/ 221969 w 1085925"/>
                    <a:gd name="connsiteY2" fmla="*/ 25195 h 980303"/>
                    <a:gd name="connsiteX3" fmla="*/ 879778 w 1085925"/>
                    <a:gd name="connsiteY3" fmla="*/ 210456 h 980303"/>
                    <a:gd name="connsiteX4" fmla="*/ 1085925 w 1085925"/>
                    <a:gd name="connsiteY4" fmla="*/ 409688 h 980303"/>
                    <a:gd name="connsiteX5" fmla="*/ 1027287 w 1085925"/>
                    <a:gd name="connsiteY5" fmla="*/ 686944 h 980303"/>
                    <a:gd name="connsiteX6" fmla="*/ 962328 w 1085925"/>
                    <a:gd name="connsiteY6" fmla="*/ 980303 h 980303"/>
                    <a:gd name="connsiteX7" fmla="*/ 143190 w 1085925"/>
                    <a:gd name="connsiteY7" fmla="*/ 918520 h 980303"/>
                    <a:gd name="connsiteX8" fmla="*/ 0 w 1085925"/>
                    <a:gd name="connsiteY8" fmla="*/ 385668 h 980303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879778 w 1085925"/>
                    <a:gd name="connsiteY4" fmla="*/ 211389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085925"/>
                    <a:gd name="connsiteY0" fmla="*/ 386601 h 981236"/>
                    <a:gd name="connsiteX1" fmla="*/ 71240 w 1085925"/>
                    <a:gd name="connsiteY1" fmla="*/ 144400 h 981236"/>
                    <a:gd name="connsiteX2" fmla="*/ 221969 w 1085925"/>
                    <a:gd name="connsiteY2" fmla="*/ 26128 h 981236"/>
                    <a:gd name="connsiteX3" fmla="*/ 518156 w 1085925"/>
                    <a:gd name="connsiteY3" fmla="*/ 6385 h 981236"/>
                    <a:gd name="connsiteX4" fmla="*/ 1016884 w 1085925"/>
                    <a:gd name="connsiteY4" fmla="*/ 160080 h 981236"/>
                    <a:gd name="connsiteX5" fmla="*/ 1085925 w 1085925"/>
                    <a:gd name="connsiteY5" fmla="*/ 410621 h 981236"/>
                    <a:gd name="connsiteX6" fmla="*/ 1027287 w 1085925"/>
                    <a:gd name="connsiteY6" fmla="*/ 687877 h 981236"/>
                    <a:gd name="connsiteX7" fmla="*/ 962328 w 1085925"/>
                    <a:gd name="connsiteY7" fmla="*/ 981236 h 981236"/>
                    <a:gd name="connsiteX8" fmla="*/ 143190 w 1085925"/>
                    <a:gd name="connsiteY8" fmla="*/ 919453 h 981236"/>
                    <a:gd name="connsiteX9" fmla="*/ 0 w 1085925"/>
                    <a:gd name="connsiteY9" fmla="*/ 386601 h 981236"/>
                    <a:gd name="connsiteX0" fmla="*/ 0 w 1406060"/>
                    <a:gd name="connsiteY0" fmla="*/ 386601 h 981236"/>
                    <a:gd name="connsiteX1" fmla="*/ 71240 w 1406060"/>
                    <a:gd name="connsiteY1" fmla="*/ 144400 h 981236"/>
                    <a:gd name="connsiteX2" fmla="*/ 221969 w 1406060"/>
                    <a:gd name="connsiteY2" fmla="*/ 26128 h 981236"/>
                    <a:gd name="connsiteX3" fmla="*/ 518156 w 1406060"/>
                    <a:gd name="connsiteY3" fmla="*/ 6385 h 981236"/>
                    <a:gd name="connsiteX4" fmla="*/ 1016884 w 1406060"/>
                    <a:gd name="connsiteY4" fmla="*/ 160080 h 981236"/>
                    <a:gd name="connsiteX5" fmla="*/ 1085925 w 1406060"/>
                    <a:gd name="connsiteY5" fmla="*/ 410621 h 981236"/>
                    <a:gd name="connsiteX6" fmla="*/ 1406061 w 1406060"/>
                    <a:gd name="connsiteY6" fmla="*/ 866935 h 981236"/>
                    <a:gd name="connsiteX7" fmla="*/ 962328 w 1406060"/>
                    <a:gd name="connsiteY7" fmla="*/ 981236 h 981236"/>
                    <a:gd name="connsiteX8" fmla="*/ 143190 w 1406060"/>
                    <a:gd name="connsiteY8" fmla="*/ 919453 h 981236"/>
                    <a:gd name="connsiteX9" fmla="*/ 0 w 1406060"/>
                    <a:gd name="connsiteY9" fmla="*/ 386601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340863 w 1603734"/>
                    <a:gd name="connsiteY8" fmla="*/ 919453 h 981236"/>
                    <a:gd name="connsiteX9" fmla="*/ 0 w 1603734"/>
                    <a:gd name="connsiteY9" fmla="*/ 304977 h 981236"/>
                    <a:gd name="connsiteX0" fmla="*/ 0 w 1603734"/>
                    <a:gd name="connsiteY0" fmla="*/ 304977 h 981236"/>
                    <a:gd name="connsiteX1" fmla="*/ 268913 w 1603734"/>
                    <a:gd name="connsiteY1" fmla="*/ 144400 h 981236"/>
                    <a:gd name="connsiteX2" fmla="*/ 419642 w 1603734"/>
                    <a:gd name="connsiteY2" fmla="*/ 26128 h 981236"/>
                    <a:gd name="connsiteX3" fmla="*/ 715829 w 1603734"/>
                    <a:gd name="connsiteY3" fmla="*/ 6385 h 981236"/>
                    <a:gd name="connsiteX4" fmla="*/ 1214557 w 1603734"/>
                    <a:gd name="connsiteY4" fmla="*/ 160080 h 981236"/>
                    <a:gd name="connsiteX5" fmla="*/ 1283598 w 1603734"/>
                    <a:gd name="connsiteY5" fmla="*/ 410621 h 981236"/>
                    <a:gd name="connsiteX6" fmla="*/ 1603734 w 1603734"/>
                    <a:gd name="connsiteY6" fmla="*/ 866935 h 981236"/>
                    <a:gd name="connsiteX7" fmla="*/ 1160001 w 1603734"/>
                    <a:gd name="connsiteY7" fmla="*/ 981236 h 981236"/>
                    <a:gd name="connsiteX8" fmla="*/ 442110 w 1603734"/>
                    <a:gd name="connsiteY8" fmla="*/ 854668 h 981236"/>
                    <a:gd name="connsiteX9" fmla="*/ 0 w 1603734"/>
                    <a:gd name="connsiteY9" fmla="*/ 304977 h 981236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283598 w 1603734"/>
                    <a:gd name="connsiteY5" fmla="*/ 448858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14557 w 1603734"/>
                    <a:gd name="connsiteY4" fmla="*/ 198317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43214 h 1019473"/>
                    <a:gd name="connsiteX1" fmla="*/ 265297 w 1603734"/>
                    <a:gd name="connsiteY1" fmla="*/ 122518 h 1019473"/>
                    <a:gd name="connsiteX2" fmla="*/ 419642 w 1603734"/>
                    <a:gd name="connsiteY2" fmla="*/ 64365 h 1019473"/>
                    <a:gd name="connsiteX3" fmla="*/ 715829 w 1603734"/>
                    <a:gd name="connsiteY3" fmla="*/ 44622 h 1019473"/>
                    <a:gd name="connsiteX4" fmla="*/ 1209132 w 1603734"/>
                    <a:gd name="connsiteY4" fmla="*/ 108139 h 1019473"/>
                    <a:gd name="connsiteX5" fmla="*/ 1457464 w 1603734"/>
                    <a:gd name="connsiteY5" fmla="*/ 426054 h 1019473"/>
                    <a:gd name="connsiteX6" fmla="*/ 1603734 w 1603734"/>
                    <a:gd name="connsiteY6" fmla="*/ 905172 h 1019473"/>
                    <a:gd name="connsiteX7" fmla="*/ 1160001 w 1603734"/>
                    <a:gd name="connsiteY7" fmla="*/ 1019473 h 1019473"/>
                    <a:gd name="connsiteX8" fmla="*/ 442110 w 1603734"/>
                    <a:gd name="connsiteY8" fmla="*/ 892905 h 1019473"/>
                    <a:gd name="connsiteX9" fmla="*/ 0 w 1603734"/>
                    <a:gd name="connsiteY9" fmla="*/ 343214 h 1019473"/>
                    <a:gd name="connsiteX0" fmla="*/ 0 w 1603734"/>
                    <a:gd name="connsiteY0" fmla="*/ 361826 h 1038085"/>
                    <a:gd name="connsiteX1" fmla="*/ 265297 w 1603734"/>
                    <a:gd name="connsiteY1" fmla="*/ 141130 h 1038085"/>
                    <a:gd name="connsiteX2" fmla="*/ 419642 w 1603734"/>
                    <a:gd name="connsiteY2" fmla="*/ 82977 h 1038085"/>
                    <a:gd name="connsiteX3" fmla="*/ 694734 w 1603734"/>
                    <a:gd name="connsiteY3" fmla="*/ 3891 h 1038085"/>
                    <a:gd name="connsiteX4" fmla="*/ 1209132 w 1603734"/>
                    <a:gd name="connsiteY4" fmla="*/ 126751 h 1038085"/>
                    <a:gd name="connsiteX5" fmla="*/ 1457464 w 1603734"/>
                    <a:gd name="connsiteY5" fmla="*/ 444666 h 1038085"/>
                    <a:gd name="connsiteX6" fmla="*/ 1603734 w 1603734"/>
                    <a:gd name="connsiteY6" fmla="*/ 923784 h 1038085"/>
                    <a:gd name="connsiteX7" fmla="*/ 1160001 w 1603734"/>
                    <a:gd name="connsiteY7" fmla="*/ 1038085 h 1038085"/>
                    <a:gd name="connsiteX8" fmla="*/ 442110 w 1603734"/>
                    <a:gd name="connsiteY8" fmla="*/ 911517 h 1038085"/>
                    <a:gd name="connsiteX9" fmla="*/ 0 w 1603734"/>
                    <a:gd name="connsiteY9" fmla="*/ 361826 h 1038085"/>
                    <a:gd name="connsiteX0" fmla="*/ 0 w 1603734"/>
                    <a:gd name="connsiteY0" fmla="*/ 364214 h 1040473"/>
                    <a:gd name="connsiteX1" fmla="*/ 265297 w 1603734"/>
                    <a:gd name="connsiteY1" fmla="*/ 143518 h 1040473"/>
                    <a:gd name="connsiteX2" fmla="*/ 363593 w 1603734"/>
                    <a:gd name="connsiteY2" fmla="*/ 27580 h 1040473"/>
                    <a:gd name="connsiteX3" fmla="*/ 694734 w 1603734"/>
                    <a:gd name="connsiteY3" fmla="*/ 6279 h 1040473"/>
                    <a:gd name="connsiteX4" fmla="*/ 1209132 w 1603734"/>
                    <a:gd name="connsiteY4" fmla="*/ 129139 h 1040473"/>
                    <a:gd name="connsiteX5" fmla="*/ 1457464 w 1603734"/>
                    <a:gd name="connsiteY5" fmla="*/ 447054 h 1040473"/>
                    <a:gd name="connsiteX6" fmla="*/ 1603734 w 1603734"/>
                    <a:gd name="connsiteY6" fmla="*/ 926172 h 1040473"/>
                    <a:gd name="connsiteX7" fmla="*/ 1160001 w 1603734"/>
                    <a:gd name="connsiteY7" fmla="*/ 1040473 h 1040473"/>
                    <a:gd name="connsiteX8" fmla="*/ 442110 w 1603734"/>
                    <a:gd name="connsiteY8" fmla="*/ 913905 h 1040473"/>
                    <a:gd name="connsiteX9" fmla="*/ 0 w 1603734"/>
                    <a:gd name="connsiteY9" fmla="*/ 364214 h 1040473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0 w 1603734"/>
                    <a:gd name="connsiteY9" fmla="*/ 364214 h 1191547"/>
                    <a:gd name="connsiteX0" fmla="*/ 0 w 1603734"/>
                    <a:gd name="connsiteY0" fmla="*/ 364214 h 1191547"/>
                    <a:gd name="connsiteX1" fmla="*/ 265297 w 1603734"/>
                    <a:gd name="connsiteY1" fmla="*/ 143518 h 1191547"/>
                    <a:gd name="connsiteX2" fmla="*/ 363593 w 1603734"/>
                    <a:gd name="connsiteY2" fmla="*/ 27580 h 1191547"/>
                    <a:gd name="connsiteX3" fmla="*/ 694734 w 1603734"/>
                    <a:gd name="connsiteY3" fmla="*/ 6279 h 1191547"/>
                    <a:gd name="connsiteX4" fmla="*/ 1209132 w 1603734"/>
                    <a:gd name="connsiteY4" fmla="*/ 129139 h 1191547"/>
                    <a:gd name="connsiteX5" fmla="*/ 1457464 w 1603734"/>
                    <a:gd name="connsiteY5" fmla="*/ 447054 h 1191547"/>
                    <a:gd name="connsiteX6" fmla="*/ 1603734 w 1603734"/>
                    <a:gd name="connsiteY6" fmla="*/ 926172 h 1191547"/>
                    <a:gd name="connsiteX7" fmla="*/ 1151565 w 1603734"/>
                    <a:gd name="connsiteY7" fmla="*/ 1191547 h 1191547"/>
                    <a:gd name="connsiteX8" fmla="*/ 442110 w 1603734"/>
                    <a:gd name="connsiteY8" fmla="*/ 913905 h 1191547"/>
                    <a:gd name="connsiteX9" fmla="*/ 120106 w 1603734"/>
                    <a:gd name="connsiteY9" fmla="*/ 649712 h 1191547"/>
                    <a:gd name="connsiteX10" fmla="*/ 0 w 1603734"/>
                    <a:gd name="connsiteY10" fmla="*/ 364214 h 119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03734" h="1191547">
                      <a:moveTo>
                        <a:pt x="0" y="364214"/>
                      </a:moveTo>
                      <a:cubicBezTo>
                        <a:pt x="93927" y="84754"/>
                        <a:pt x="-60902" y="350439"/>
                        <a:pt x="265297" y="143518"/>
                      </a:cubicBezTo>
                      <a:cubicBezTo>
                        <a:pt x="636331" y="-116772"/>
                        <a:pt x="313350" y="67004"/>
                        <a:pt x="363593" y="27580"/>
                      </a:cubicBezTo>
                      <a:cubicBezTo>
                        <a:pt x="470257" y="55809"/>
                        <a:pt x="588070" y="-21950"/>
                        <a:pt x="694734" y="6279"/>
                      </a:cubicBezTo>
                      <a:lnTo>
                        <a:pt x="1209132" y="129139"/>
                      </a:lnTo>
                      <a:lnTo>
                        <a:pt x="1457464" y="447054"/>
                      </a:lnTo>
                      <a:lnTo>
                        <a:pt x="1603734" y="926172"/>
                      </a:lnTo>
                      <a:cubicBezTo>
                        <a:pt x="1450901" y="979561"/>
                        <a:pt x="1304398" y="1138158"/>
                        <a:pt x="1151565" y="1191547"/>
                      </a:cubicBezTo>
                      <a:lnTo>
                        <a:pt x="442110" y="913905"/>
                      </a:lnTo>
                      <a:cubicBezTo>
                        <a:pt x="369428" y="819276"/>
                        <a:pt x="192788" y="744341"/>
                        <a:pt x="120106" y="649712"/>
                      </a:cubicBezTo>
                      <a:lnTo>
                        <a:pt x="0" y="36421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mpd="sng">
                  <a:solidFill>
                    <a:srgbClr val="352B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59" name="Hexagone 4">
                <a:extLst>
                  <a:ext uri="{FF2B5EF4-FFF2-40B4-BE49-F238E27FC236}">
                    <a16:creationId xmlns:a16="http://schemas.microsoft.com/office/drawing/2014/main" id="{51249B57-FF86-974A-A88C-1C6EC9E3927A}"/>
                  </a:ext>
                </a:extLst>
              </p:cNvPr>
              <p:cNvSpPr/>
              <p:nvPr/>
            </p:nvSpPr>
            <p:spPr>
              <a:xfrm rot="177690">
                <a:off x="6103110" y="17741531"/>
                <a:ext cx="570155" cy="569770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wdUpDiag">
                <a:fgClr>
                  <a:srgbClr val="352BFF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60" name="Connecteur droit avec flèche 659">
                <a:extLst>
                  <a:ext uri="{FF2B5EF4-FFF2-40B4-BE49-F238E27FC236}">
                    <a16:creationId xmlns:a16="http://schemas.microsoft.com/office/drawing/2014/main" id="{9CBF17AC-D1A7-7C4B-99D8-BB171A4CF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7040" y="17956808"/>
                <a:ext cx="500989" cy="0"/>
              </a:xfrm>
              <a:prstGeom prst="straightConnector1">
                <a:avLst/>
              </a:prstGeom>
              <a:ln>
                <a:solidFill>
                  <a:srgbClr val="352B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1" name="Connecteur droit avec flèche 660">
                <a:extLst>
                  <a:ext uri="{FF2B5EF4-FFF2-40B4-BE49-F238E27FC236}">
                    <a16:creationId xmlns:a16="http://schemas.microsoft.com/office/drawing/2014/main" id="{0046F7CC-4B6E-DE41-B4F9-7B436DB592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40178" y="17785380"/>
                <a:ext cx="156487" cy="14790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2" name="Connecteur droit avec flèche 661">
                <a:extLst>
                  <a:ext uri="{FF2B5EF4-FFF2-40B4-BE49-F238E27FC236}">
                    <a16:creationId xmlns:a16="http://schemas.microsoft.com/office/drawing/2014/main" id="{C9E9E740-0945-1D41-A1EB-1C9DB77863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0175" y="18092534"/>
                <a:ext cx="210895" cy="4830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3" name="Connecteur droit avec flèche 662">
                <a:extLst>
                  <a:ext uri="{FF2B5EF4-FFF2-40B4-BE49-F238E27FC236}">
                    <a16:creationId xmlns:a16="http://schemas.microsoft.com/office/drawing/2014/main" id="{1706C108-F237-ED4A-A540-C2DC77B249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5914" y="17670249"/>
                <a:ext cx="111579" cy="1509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4" name="Connecteur droit avec flèche 663">
                <a:extLst>
                  <a:ext uri="{FF2B5EF4-FFF2-40B4-BE49-F238E27FC236}">
                    <a16:creationId xmlns:a16="http://schemas.microsoft.com/office/drawing/2014/main" id="{6B3EEE39-8434-F348-9159-A221EBCEA8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6980" y="18109568"/>
                <a:ext cx="209240" cy="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5" name="Connecteur droit avec flèche 664">
                <a:extLst>
                  <a:ext uri="{FF2B5EF4-FFF2-40B4-BE49-F238E27FC236}">
                    <a16:creationId xmlns:a16="http://schemas.microsoft.com/office/drawing/2014/main" id="{0F81AB21-0377-4044-ACAB-554B599BA6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58742" y="17661818"/>
                <a:ext cx="35351" cy="140227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6" name="Connecteur droit avec flèche 665">
                <a:extLst>
                  <a:ext uri="{FF2B5EF4-FFF2-40B4-BE49-F238E27FC236}">
                    <a16:creationId xmlns:a16="http://schemas.microsoft.com/office/drawing/2014/main" id="{4467533E-E5A0-BD47-BE59-18D95FAF1A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96220" y="18294965"/>
                <a:ext cx="187402" cy="893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7" name="Connecteur droit avec flèche 666">
                <a:extLst>
                  <a:ext uri="{FF2B5EF4-FFF2-40B4-BE49-F238E27FC236}">
                    <a16:creationId xmlns:a16="http://schemas.microsoft.com/office/drawing/2014/main" id="{AC75025B-357E-2F4A-9D4F-AB6107C982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87216" y="18377131"/>
                <a:ext cx="79738" cy="82729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8" name="Hexagone 4">
                <a:extLst>
                  <a:ext uri="{FF2B5EF4-FFF2-40B4-BE49-F238E27FC236}">
                    <a16:creationId xmlns:a16="http://schemas.microsoft.com/office/drawing/2014/main" id="{46558838-8728-9243-A45B-591D9B747494}"/>
                  </a:ext>
                </a:extLst>
              </p:cNvPr>
              <p:cNvSpPr/>
              <p:nvPr/>
            </p:nvSpPr>
            <p:spPr>
              <a:xfrm rot="177690">
                <a:off x="4232153" y="19557870"/>
                <a:ext cx="570155" cy="569770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 cmpd="sng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69" name="Hexagone 4">
                <a:extLst>
                  <a:ext uri="{FF2B5EF4-FFF2-40B4-BE49-F238E27FC236}">
                    <a16:creationId xmlns:a16="http://schemas.microsoft.com/office/drawing/2014/main" id="{011FE965-C6E0-8C4C-A156-3C0D600078FF}"/>
                  </a:ext>
                </a:extLst>
              </p:cNvPr>
              <p:cNvSpPr/>
              <p:nvPr/>
            </p:nvSpPr>
            <p:spPr>
              <a:xfrm rot="177690">
                <a:off x="6060364" y="19563542"/>
                <a:ext cx="591455" cy="568667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smCheck">
                <a:fgClr>
                  <a:srgbClr val="FF0000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 w="19050" cmpd="sng">
                <a:solidFill>
                  <a:srgbClr val="352B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671" name="Image 670" descr="Une image contenant intérieur, tasse, table, café&#10;&#10;Description générée automatiquement">
                <a:extLst>
                  <a:ext uri="{FF2B5EF4-FFF2-40B4-BE49-F238E27FC236}">
                    <a16:creationId xmlns:a16="http://schemas.microsoft.com/office/drawing/2014/main" id="{EE2FD6EF-443D-4D45-9CAD-6343C3C708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60521" y="16790307"/>
                <a:ext cx="1518701" cy="1847851"/>
              </a:xfrm>
              <a:prstGeom prst="rect">
                <a:avLst/>
              </a:prstGeom>
            </p:spPr>
          </p:pic>
          <p:sp>
            <p:nvSpPr>
              <p:cNvPr id="672" name="ZoneTexte 671">
                <a:extLst>
                  <a:ext uri="{FF2B5EF4-FFF2-40B4-BE49-F238E27FC236}">
                    <a16:creationId xmlns:a16="http://schemas.microsoft.com/office/drawing/2014/main" id="{076FE816-04AE-B54E-9B55-F58E893AFE2D}"/>
                  </a:ext>
                </a:extLst>
              </p:cNvPr>
              <p:cNvSpPr txBox="1"/>
              <p:nvPr/>
            </p:nvSpPr>
            <p:spPr>
              <a:xfrm>
                <a:off x="8335235" y="17823541"/>
                <a:ext cx="369783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2800" b="1" dirty="0" err="1">
                    <a:solidFill>
                      <a:srgbClr val="FF01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Rheology</a:t>
                </a:r>
                <a:endParaRPr lang="fr-FR" sz="2400" b="1" dirty="0">
                  <a:solidFill>
                    <a:srgbClr val="FF01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ZoneTexte 672">
                <a:extLst>
                  <a:ext uri="{FF2B5EF4-FFF2-40B4-BE49-F238E27FC236}">
                    <a16:creationId xmlns:a16="http://schemas.microsoft.com/office/drawing/2014/main" id="{71A6A4D0-8C0B-8240-A746-B7C21883F195}"/>
                  </a:ext>
                </a:extLst>
              </p:cNvPr>
              <p:cNvSpPr txBox="1"/>
              <p:nvPr/>
            </p:nvSpPr>
            <p:spPr>
              <a:xfrm>
                <a:off x="8574119" y="18829601"/>
                <a:ext cx="255606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28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SANS</a:t>
                </a:r>
                <a:endParaRPr lang="fr-FR" sz="2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Cylindre 673">
                <a:extLst>
                  <a:ext uri="{FF2B5EF4-FFF2-40B4-BE49-F238E27FC236}">
                    <a16:creationId xmlns:a16="http://schemas.microsoft.com/office/drawing/2014/main" id="{F8087E36-40D4-C444-B134-66A1A006EAC1}"/>
                  </a:ext>
                </a:extLst>
              </p:cNvPr>
              <p:cNvSpPr/>
              <p:nvPr/>
            </p:nvSpPr>
            <p:spPr bwMode="auto">
              <a:xfrm>
                <a:off x="3907727" y="18734653"/>
                <a:ext cx="1267354" cy="679530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 sz="2000">
                  <a:latin typeface="Comic Sans MS" panose="030F0902030302020204" pitchFamily="66" charset="0"/>
                </a:endParaRPr>
              </a:p>
            </p:txBody>
          </p:sp>
          <p:cxnSp>
            <p:nvCxnSpPr>
              <p:cNvPr id="675" name="Connecteur droit avec flèche 674">
                <a:extLst>
                  <a:ext uri="{FF2B5EF4-FFF2-40B4-BE49-F238E27FC236}">
                    <a16:creationId xmlns:a16="http://schemas.microsoft.com/office/drawing/2014/main" id="{D7BB9944-BB0A-F140-B8E4-19176C44E7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7040" y="19683134"/>
                <a:ext cx="519726" cy="0"/>
              </a:xfrm>
              <a:prstGeom prst="straightConnector1">
                <a:avLst/>
              </a:prstGeom>
              <a:ln>
                <a:solidFill>
                  <a:srgbClr val="352B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6" name="Groupe 675">
                <a:extLst>
                  <a:ext uri="{FF2B5EF4-FFF2-40B4-BE49-F238E27FC236}">
                    <a16:creationId xmlns:a16="http://schemas.microsoft.com/office/drawing/2014/main" id="{1AFFA47C-9356-7946-A9B2-A1B9FED09905}"/>
                  </a:ext>
                </a:extLst>
              </p:cNvPr>
              <p:cNvGrpSpPr/>
              <p:nvPr/>
            </p:nvGrpSpPr>
            <p:grpSpPr>
              <a:xfrm>
                <a:off x="7259412" y="18719632"/>
                <a:ext cx="1528355" cy="1605267"/>
                <a:chOff x="9902392" y="3116424"/>
                <a:chExt cx="1528355" cy="1605267"/>
              </a:xfrm>
            </p:grpSpPr>
            <p:pic>
              <p:nvPicPr>
                <p:cNvPr id="677" name="Image 676" descr="Une image contenant intérieur, assis, table, alimentation&#10;&#10;Description générée automatiquement">
                  <a:extLst>
                    <a:ext uri="{FF2B5EF4-FFF2-40B4-BE49-F238E27FC236}">
                      <a16:creationId xmlns:a16="http://schemas.microsoft.com/office/drawing/2014/main" id="{61AD1DAA-27B2-0C40-ACF4-C5F8CF6ADE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902392" y="3116424"/>
                  <a:ext cx="1528355" cy="1605267"/>
                </a:xfrm>
                <a:prstGeom prst="rect">
                  <a:avLst/>
                </a:prstGeom>
              </p:spPr>
            </p:pic>
            <p:sp>
              <p:nvSpPr>
                <p:cNvPr id="678" name="Ellipse 677">
                  <a:extLst>
                    <a:ext uri="{FF2B5EF4-FFF2-40B4-BE49-F238E27FC236}">
                      <a16:creationId xmlns:a16="http://schemas.microsoft.com/office/drawing/2014/main" id="{15FBB9BB-3A63-1040-B212-86F5C8DC8059}"/>
                    </a:ext>
                  </a:extLst>
                </p:cNvPr>
                <p:cNvSpPr/>
                <p:nvPr/>
              </p:nvSpPr>
              <p:spPr>
                <a:xfrm>
                  <a:off x="10932320" y="4235539"/>
                  <a:ext cx="88106" cy="73614"/>
                </a:xfrm>
                <a:prstGeom prst="ellipse">
                  <a:avLst/>
                </a:prstGeom>
                <a:solidFill>
                  <a:srgbClr val="877C5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79" name="Rectangle 678">
                <a:extLst>
                  <a:ext uri="{FF2B5EF4-FFF2-40B4-BE49-F238E27FC236}">
                    <a16:creationId xmlns:a16="http://schemas.microsoft.com/office/drawing/2014/main" id="{2FC1E37F-E3AF-D14A-8D6C-7D1AE7703907}"/>
                  </a:ext>
                </a:extLst>
              </p:cNvPr>
              <p:cNvSpPr/>
              <p:nvPr/>
            </p:nvSpPr>
            <p:spPr>
              <a:xfrm>
                <a:off x="410522" y="19047630"/>
                <a:ext cx="3628597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b="1" i="1" dirty="0">
                    <a:solidFill>
                      <a:srgbClr val="FF1941"/>
                    </a:solidFill>
                  </a:rPr>
                  <a:t>2) Optimal for digestion:</a:t>
                </a:r>
                <a:br>
                  <a:rPr lang="fr-FR" b="1" i="1" dirty="0">
                    <a:solidFill>
                      <a:srgbClr val="FF1941"/>
                    </a:solidFill>
                  </a:rPr>
                </a:br>
                <a:r>
                  <a:rPr lang="fr-FR" b="1" i="1" dirty="0">
                    <a:solidFill>
                      <a:srgbClr val="FF1941"/>
                    </a:solidFill>
                  </a:rPr>
                  <a:t>pH 2</a:t>
                </a:r>
                <a:r>
                  <a:rPr lang="fr-FR" i="1" dirty="0">
                    <a:solidFill>
                      <a:srgbClr val="FF1941"/>
                    </a:solidFill>
                  </a:rPr>
                  <a:t> (GAS) or 7 (INT) </a:t>
                </a:r>
                <a:r>
                  <a:rPr lang="fr-FR" b="1" i="1" dirty="0">
                    <a:solidFill>
                      <a:srgbClr val="FF1941"/>
                    </a:solidFill>
                  </a:rPr>
                  <a:t> </a:t>
                </a:r>
              </a:p>
              <a:p>
                <a:pPr algn="ctr"/>
                <a:r>
                  <a:rPr lang="fr-FR" b="1" i="1" dirty="0">
                    <a:solidFill>
                      <a:srgbClr val="FF1941"/>
                    </a:solidFill>
                  </a:rPr>
                  <a:t>T </a:t>
                </a:r>
                <a:r>
                  <a:rPr lang="fr-FR" i="1" dirty="0">
                    <a:solidFill>
                      <a:srgbClr val="FF1941"/>
                    </a:solidFill>
                  </a:rPr>
                  <a:t>= </a:t>
                </a:r>
                <a:r>
                  <a:rPr lang="fr-FR" b="1" i="1" dirty="0">
                    <a:solidFill>
                      <a:srgbClr val="FF1941"/>
                    </a:solidFill>
                  </a:rPr>
                  <a:t>37 °C    </a:t>
                </a:r>
                <a:endParaRPr lang="fr-FR" b="1" i="1" baseline="-25000" dirty="0">
                  <a:solidFill>
                    <a:srgbClr val="FF1941"/>
                  </a:solidFill>
                </a:endParaRPr>
              </a:p>
            </p:txBody>
          </p:sp>
          <p:sp>
            <p:nvSpPr>
              <p:cNvPr id="680" name="Rectangle 679">
                <a:extLst>
                  <a:ext uri="{FF2B5EF4-FFF2-40B4-BE49-F238E27FC236}">
                    <a16:creationId xmlns:a16="http://schemas.microsoft.com/office/drawing/2014/main" id="{53F449CF-2FD2-6041-A6D4-0468452AEA16}"/>
                  </a:ext>
                </a:extLst>
              </p:cNvPr>
              <p:cNvSpPr/>
              <p:nvPr/>
            </p:nvSpPr>
            <p:spPr>
              <a:xfrm>
                <a:off x="957706" y="17924758"/>
                <a:ext cx="21275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b="1" i="1" dirty="0" err="1">
                    <a:solidFill>
                      <a:srgbClr val="352BFF"/>
                    </a:solidFill>
                  </a:rPr>
                  <a:t>wait</a:t>
                </a:r>
                <a:r>
                  <a:rPr lang="fr-FR" b="1" i="1" dirty="0">
                    <a:solidFill>
                      <a:srgbClr val="352BFF"/>
                    </a:solidFill>
                  </a:rPr>
                  <a:t> for diffusion</a:t>
                </a:r>
                <a:r>
                  <a:rPr lang="fr-FR" i="1" dirty="0">
                    <a:solidFill>
                      <a:srgbClr val="FF1941"/>
                    </a:solidFill>
                  </a:rPr>
                  <a:t> </a:t>
                </a:r>
                <a:r>
                  <a:rPr lang="fr-FR" b="1" i="1" dirty="0">
                    <a:solidFill>
                      <a:srgbClr val="352BFF"/>
                    </a:solidFill>
                  </a:rPr>
                  <a:t>1h</a:t>
                </a:r>
                <a:endParaRPr lang="fr-FR" dirty="0"/>
              </a:p>
            </p:txBody>
          </p:sp>
          <p:sp>
            <p:nvSpPr>
              <p:cNvPr id="682" name="ZoneTexte 681">
                <a:extLst>
                  <a:ext uri="{FF2B5EF4-FFF2-40B4-BE49-F238E27FC236}">
                    <a16:creationId xmlns:a16="http://schemas.microsoft.com/office/drawing/2014/main" id="{5AFCC7E3-2104-9E4A-998C-D49486DFE21E}"/>
                  </a:ext>
                </a:extLst>
              </p:cNvPr>
              <p:cNvSpPr txBox="1"/>
              <p:nvPr/>
            </p:nvSpPr>
            <p:spPr>
              <a:xfrm>
                <a:off x="5255160" y="19644721"/>
                <a:ext cx="112750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400" b="1" i="1" dirty="0">
                    <a:solidFill>
                      <a:srgbClr val="FF1941"/>
                    </a:solidFill>
                  </a:rPr>
                  <a:t>t</a:t>
                </a:r>
                <a:endParaRPr lang="en-US" sz="2400" dirty="0"/>
              </a:p>
            </p:txBody>
          </p:sp>
          <p:sp>
            <p:nvSpPr>
              <p:cNvPr id="683" name="ZoneTexte 682">
                <a:extLst>
                  <a:ext uri="{FF2B5EF4-FFF2-40B4-BE49-F238E27FC236}">
                    <a16:creationId xmlns:a16="http://schemas.microsoft.com/office/drawing/2014/main" id="{10910AA6-BA6C-A747-BE65-AC9A413C3CEB}"/>
                  </a:ext>
                </a:extLst>
              </p:cNvPr>
              <p:cNvSpPr txBox="1"/>
              <p:nvPr/>
            </p:nvSpPr>
            <p:spPr>
              <a:xfrm>
                <a:off x="9247008" y="15656922"/>
                <a:ext cx="3762007" cy="20112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3)</a:t>
                </a:r>
                <a:r>
                  <a:rPr lang="fr-FR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2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DIGESTION</a:t>
                </a:r>
              </a:p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based on INFOGEST</a:t>
                </a:r>
                <a:r>
                  <a:rPr lang="fr-FR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protocol</a:t>
                </a:r>
                <a:b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by </a:t>
                </a:r>
                <a:r>
                  <a:rPr lang="en-US" b="1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Minekus</a:t>
                </a:r>
                <a:r>
                  <a:rPr lang="en-US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M. and al.</a:t>
                </a:r>
                <a:endParaRPr lang="fr-F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4" name="ZoneTexte 683">
                <a:extLst>
                  <a:ext uri="{FF2B5EF4-FFF2-40B4-BE49-F238E27FC236}">
                    <a16:creationId xmlns:a16="http://schemas.microsoft.com/office/drawing/2014/main" id="{51679C4B-20BD-1741-AA38-2D9F6C0CAD42}"/>
                  </a:ext>
                </a:extLst>
              </p:cNvPr>
              <p:cNvSpPr txBox="1"/>
              <p:nvPr/>
            </p:nvSpPr>
            <p:spPr>
              <a:xfrm>
                <a:off x="563469" y="14959088"/>
                <a:ext cx="110755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In-vitro and in-situ digestion: </a:t>
                </a:r>
                <a:endParaRPr lang="fr-F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5" name="Rectangle 684">
                <a:extLst>
                  <a:ext uri="{FF2B5EF4-FFF2-40B4-BE49-F238E27FC236}">
                    <a16:creationId xmlns:a16="http://schemas.microsoft.com/office/drawing/2014/main" id="{59950CA2-57D1-4749-80F1-4652D17ACB20}"/>
                  </a:ext>
                </a:extLst>
              </p:cNvPr>
              <p:cNvSpPr/>
              <p:nvPr/>
            </p:nvSpPr>
            <p:spPr>
              <a:xfrm>
                <a:off x="7260521" y="16790307"/>
                <a:ext cx="1518702" cy="3534591"/>
              </a:xfrm>
              <a:prstGeom prst="rect">
                <a:avLst/>
              </a:prstGeom>
              <a:noFill/>
              <a:ln w="57150">
                <a:solidFill>
                  <a:srgbClr val="FF01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1FF"/>
                  </a:solidFill>
                </a:endParaRPr>
              </a:p>
            </p:txBody>
          </p:sp>
        </p:grpSp>
        <p:grpSp>
          <p:nvGrpSpPr>
            <p:cNvPr id="726" name="Groupe 725">
              <a:extLst>
                <a:ext uri="{FF2B5EF4-FFF2-40B4-BE49-F238E27FC236}">
                  <a16:creationId xmlns:a16="http://schemas.microsoft.com/office/drawing/2014/main" id="{0B7523C0-612F-F249-8BC2-082D3CBB71AC}"/>
                </a:ext>
              </a:extLst>
            </p:cNvPr>
            <p:cNvGrpSpPr/>
            <p:nvPr/>
          </p:nvGrpSpPr>
          <p:grpSpPr>
            <a:xfrm>
              <a:off x="22231527" y="21467618"/>
              <a:ext cx="3622849" cy="1563575"/>
              <a:chOff x="1638448" y="715965"/>
              <a:chExt cx="4486852" cy="1936024"/>
            </a:xfrm>
          </p:grpSpPr>
          <p:grpSp>
            <p:nvGrpSpPr>
              <p:cNvPr id="727" name="Grouper 14">
                <a:extLst>
                  <a:ext uri="{FF2B5EF4-FFF2-40B4-BE49-F238E27FC236}">
                    <a16:creationId xmlns:a16="http://schemas.microsoft.com/office/drawing/2014/main" id="{BAD4991E-2273-D140-8EE4-D038C65F9B15}"/>
                  </a:ext>
                </a:extLst>
              </p:cNvPr>
              <p:cNvGrpSpPr/>
              <p:nvPr/>
            </p:nvGrpSpPr>
            <p:grpSpPr>
              <a:xfrm>
                <a:off x="1638448" y="715965"/>
                <a:ext cx="4486852" cy="1837292"/>
                <a:chOff x="1134184" y="504801"/>
                <a:chExt cx="6654004" cy="2389140"/>
              </a:xfrm>
            </p:grpSpPr>
            <p:cxnSp>
              <p:nvCxnSpPr>
                <p:cNvPr id="729" name="Connecteur droit avec flèche 728">
                  <a:extLst>
                    <a:ext uri="{FF2B5EF4-FFF2-40B4-BE49-F238E27FC236}">
                      <a16:creationId xmlns:a16="http://schemas.microsoft.com/office/drawing/2014/main" id="{3BA826A9-D00E-E64C-94C6-202E22D6F1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99682" y="2602278"/>
                  <a:ext cx="2585995" cy="7461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30" name="Grouper 16">
                  <a:extLst>
                    <a:ext uri="{FF2B5EF4-FFF2-40B4-BE49-F238E27FC236}">
                      <a16:creationId xmlns:a16="http://schemas.microsoft.com/office/drawing/2014/main" id="{0F0C4F3F-67E6-3C4A-886A-8AB935DAC3EA}"/>
                    </a:ext>
                  </a:extLst>
                </p:cNvPr>
                <p:cNvGrpSpPr/>
                <p:nvPr/>
              </p:nvGrpSpPr>
              <p:grpSpPr>
                <a:xfrm>
                  <a:off x="7137314" y="1992241"/>
                  <a:ext cx="650874" cy="901700"/>
                  <a:chOff x="7137314" y="3284466"/>
                  <a:chExt cx="650874" cy="901700"/>
                </a:xfrm>
              </p:grpSpPr>
              <p:sp>
                <p:nvSpPr>
                  <p:cNvPr id="736" name="Freeform 217">
                    <a:extLst>
                      <a:ext uri="{FF2B5EF4-FFF2-40B4-BE49-F238E27FC236}">
                        <a16:creationId xmlns:a16="http://schemas.microsoft.com/office/drawing/2014/main" id="{6322E969-98A6-3747-B287-79326EF18E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37314" y="3284466"/>
                    <a:ext cx="650874" cy="901700"/>
                  </a:xfrm>
                  <a:custGeom>
                    <a:avLst/>
                    <a:gdLst>
                      <a:gd name="T0" fmla="*/ 1456 w 1456"/>
                      <a:gd name="T1" fmla="*/ 431 h 2081"/>
                      <a:gd name="T2" fmla="*/ 1433 w 1456"/>
                      <a:gd name="T3" fmla="*/ 2081 h 2081"/>
                      <a:gd name="T4" fmla="*/ 0 w 1456"/>
                      <a:gd name="T5" fmla="*/ 1641 h 2081"/>
                      <a:gd name="T6" fmla="*/ 23 w 1456"/>
                      <a:gd name="T7" fmla="*/ 0 h 2081"/>
                      <a:gd name="T8" fmla="*/ 1456 w 1456"/>
                      <a:gd name="T9" fmla="*/ 431 h 20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56" h="2081">
                        <a:moveTo>
                          <a:pt x="1456" y="431"/>
                        </a:moveTo>
                        <a:lnTo>
                          <a:pt x="1433" y="2081"/>
                        </a:lnTo>
                        <a:lnTo>
                          <a:pt x="0" y="1641"/>
                        </a:lnTo>
                        <a:lnTo>
                          <a:pt x="23" y="0"/>
                        </a:lnTo>
                        <a:lnTo>
                          <a:pt x="1456" y="431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dirty="0"/>
                  </a:p>
                </p:txBody>
              </p:sp>
              <p:sp>
                <p:nvSpPr>
                  <p:cNvPr id="737" name="Freeform 223">
                    <a:extLst>
                      <a:ext uri="{FF2B5EF4-FFF2-40B4-BE49-F238E27FC236}">
                        <a16:creationId xmlns:a16="http://schemas.microsoft.com/office/drawing/2014/main" id="{3A4DF247-4387-6A4A-9641-5D5DEE632F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18449" y="3524301"/>
                    <a:ext cx="460376" cy="487361"/>
                  </a:xfrm>
                  <a:custGeom>
                    <a:avLst/>
                    <a:gdLst>
                      <a:gd name="T0" fmla="*/ 267 w 480"/>
                      <a:gd name="T1" fmla="*/ 1122 h 1125"/>
                      <a:gd name="T2" fmla="*/ 315 w 480"/>
                      <a:gd name="T3" fmla="*/ 1100 h 1125"/>
                      <a:gd name="T4" fmla="*/ 356 w 480"/>
                      <a:gd name="T5" fmla="*/ 1056 h 1125"/>
                      <a:gd name="T6" fmla="*/ 395 w 480"/>
                      <a:gd name="T7" fmla="*/ 996 h 1125"/>
                      <a:gd name="T8" fmla="*/ 427 w 480"/>
                      <a:gd name="T9" fmla="*/ 919 h 1125"/>
                      <a:gd name="T10" fmla="*/ 452 w 480"/>
                      <a:gd name="T11" fmla="*/ 829 h 1125"/>
                      <a:gd name="T12" fmla="*/ 470 w 480"/>
                      <a:gd name="T13" fmla="*/ 729 h 1125"/>
                      <a:gd name="T14" fmla="*/ 478 w 480"/>
                      <a:gd name="T15" fmla="*/ 618 h 1125"/>
                      <a:gd name="T16" fmla="*/ 478 w 480"/>
                      <a:gd name="T17" fmla="*/ 503 h 1125"/>
                      <a:gd name="T18" fmla="*/ 468 w 480"/>
                      <a:gd name="T19" fmla="*/ 395 h 1125"/>
                      <a:gd name="T20" fmla="*/ 449 w 480"/>
                      <a:gd name="T21" fmla="*/ 294 h 1125"/>
                      <a:gd name="T22" fmla="*/ 424 w 480"/>
                      <a:gd name="T23" fmla="*/ 205 h 1125"/>
                      <a:gd name="T24" fmla="*/ 390 w 480"/>
                      <a:gd name="T25" fmla="*/ 128 h 1125"/>
                      <a:gd name="T26" fmla="*/ 352 w 480"/>
                      <a:gd name="T27" fmla="*/ 67 h 1125"/>
                      <a:gd name="T28" fmla="*/ 308 w 480"/>
                      <a:gd name="T29" fmla="*/ 26 h 1125"/>
                      <a:gd name="T30" fmla="*/ 260 w 480"/>
                      <a:gd name="T31" fmla="*/ 3 h 1125"/>
                      <a:gd name="T32" fmla="*/ 212 w 480"/>
                      <a:gd name="T33" fmla="*/ 3 h 1125"/>
                      <a:gd name="T34" fmla="*/ 165 w 480"/>
                      <a:gd name="T35" fmla="*/ 26 h 1125"/>
                      <a:gd name="T36" fmla="*/ 123 w 480"/>
                      <a:gd name="T37" fmla="*/ 69 h 1125"/>
                      <a:gd name="T38" fmla="*/ 85 w 480"/>
                      <a:gd name="T39" fmla="*/ 129 h 1125"/>
                      <a:gd name="T40" fmla="*/ 53 w 480"/>
                      <a:gd name="T41" fmla="*/ 206 h 1125"/>
                      <a:gd name="T42" fmla="*/ 27 w 480"/>
                      <a:gd name="T43" fmla="*/ 296 h 1125"/>
                      <a:gd name="T44" fmla="*/ 9 w 480"/>
                      <a:gd name="T45" fmla="*/ 396 h 1125"/>
                      <a:gd name="T46" fmla="*/ 1 w 480"/>
                      <a:gd name="T47" fmla="*/ 507 h 1125"/>
                      <a:gd name="T48" fmla="*/ 1 w 480"/>
                      <a:gd name="T49" fmla="*/ 622 h 1125"/>
                      <a:gd name="T50" fmla="*/ 11 w 480"/>
                      <a:gd name="T51" fmla="*/ 730 h 1125"/>
                      <a:gd name="T52" fmla="*/ 30 w 480"/>
                      <a:gd name="T53" fmla="*/ 831 h 1125"/>
                      <a:gd name="T54" fmla="*/ 56 w 480"/>
                      <a:gd name="T55" fmla="*/ 921 h 1125"/>
                      <a:gd name="T56" fmla="*/ 89 w 480"/>
                      <a:gd name="T57" fmla="*/ 997 h 1125"/>
                      <a:gd name="T58" fmla="*/ 128 w 480"/>
                      <a:gd name="T59" fmla="*/ 1058 h 1125"/>
                      <a:gd name="T60" fmla="*/ 171 w 480"/>
                      <a:gd name="T61" fmla="*/ 1100 h 1125"/>
                      <a:gd name="T62" fmla="*/ 219 w 480"/>
                      <a:gd name="T63" fmla="*/ 1122 h 11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80" h="1125">
                        <a:moveTo>
                          <a:pt x="243" y="1125"/>
                        </a:moveTo>
                        <a:lnTo>
                          <a:pt x="267" y="1122"/>
                        </a:lnTo>
                        <a:lnTo>
                          <a:pt x="291" y="1114"/>
                        </a:lnTo>
                        <a:lnTo>
                          <a:pt x="315" y="1100"/>
                        </a:lnTo>
                        <a:lnTo>
                          <a:pt x="336" y="1080"/>
                        </a:lnTo>
                        <a:lnTo>
                          <a:pt x="356" y="1056"/>
                        </a:lnTo>
                        <a:lnTo>
                          <a:pt x="377" y="1028"/>
                        </a:lnTo>
                        <a:lnTo>
                          <a:pt x="395" y="996"/>
                        </a:lnTo>
                        <a:lnTo>
                          <a:pt x="412" y="959"/>
                        </a:lnTo>
                        <a:lnTo>
                          <a:pt x="427" y="919"/>
                        </a:lnTo>
                        <a:lnTo>
                          <a:pt x="441" y="876"/>
                        </a:lnTo>
                        <a:lnTo>
                          <a:pt x="452" y="829"/>
                        </a:lnTo>
                        <a:lnTo>
                          <a:pt x="462" y="780"/>
                        </a:lnTo>
                        <a:lnTo>
                          <a:pt x="470" y="729"/>
                        </a:lnTo>
                        <a:lnTo>
                          <a:pt x="475" y="674"/>
                        </a:lnTo>
                        <a:lnTo>
                          <a:pt x="478" y="618"/>
                        </a:lnTo>
                        <a:lnTo>
                          <a:pt x="480" y="561"/>
                        </a:lnTo>
                        <a:lnTo>
                          <a:pt x="478" y="503"/>
                        </a:lnTo>
                        <a:lnTo>
                          <a:pt x="475" y="447"/>
                        </a:lnTo>
                        <a:lnTo>
                          <a:pt x="468" y="395"/>
                        </a:lnTo>
                        <a:lnTo>
                          <a:pt x="460" y="342"/>
                        </a:lnTo>
                        <a:lnTo>
                          <a:pt x="449" y="294"/>
                        </a:lnTo>
                        <a:lnTo>
                          <a:pt x="436" y="248"/>
                        </a:lnTo>
                        <a:lnTo>
                          <a:pt x="424" y="205"/>
                        </a:lnTo>
                        <a:lnTo>
                          <a:pt x="408" y="165"/>
                        </a:lnTo>
                        <a:lnTo>
                          <a:pt x="390" y="128"/>
                        </a:lnTo>
                        <a:lnTo>
                          <a:pt x="371" y="96"/>
                        </a:lnTo>
                        <a:lnTo>
                          <a:pt x="352" y="67"/>
                        </a:lnTo>
                        <a:lnTo>
                          <a:pt x="331" y="45"/>
                        </a:lnTo>
                        <a:lnTo>
                          <a:pt x="308" y="26"/>
                        </a:lnTo>
                        <a:lnTo>
                          <a:pt x="284" y="11"/>
                        </a:lnTo>
                        <a:lnTo>
                          <a:pt x="260" y="3"/>
                        </a:lnTo>
                        <a:lnTo>
                          <a:pt x="236" y="0"/>
                        </a:lnTo>
                        <a:lnTo>
                          <a:pt x="212" y="3"/>
                        </a:lnTo>
                        <a:lnTo>
                          <a:pt x="188" y="11"/>
                        </a:lnTo>
                        <a:lnTo>
                          <a:pt x="165" y="26"/>
                        </a:lnTo>
                        <a:lnTo>
                          <a:pt x="144" y="45"/>
                        </a:lnTo>
                        <a:lnTo>
                          <a:pt x="123" y="69"/>
                        </a:lnTo>
                        <a:lnTo>
                          <a:pt x="102" y="97"/>
                        </a:lnTo>
                        <a:lnTo>
                          <a:pt x="85" y="129"/>
                        </a:lnTo>
                        <a:lnTo>
                          <a:pt x="69" y="166"/>
                        </a:lnTo>
                        <a:lnTo>
                          <a:pt x="53" y="206"/>
                        </a:lnTo>
                        <a:lnTo>
                          <a:pt x="40" y="249"/>
                        </a:lnTo>
                        <a:lnTo>
                          <a:pt x="27" y="296"/>
                        </a:lnTo>
                        <a:lnTo>
                          <a:pt x="17" y="345"/>
                        </a:lnTo>
                        <a:lnTo>
                          <a:pt x="9" y="396"/>
                        </a:lnTo>
                        <a:lnTo>
                          <a:pt x="5" y="451"/>
                        </a:lnTo>
                        <a:lnTo>
                          <a:pt x="1" y="507"/>
                        </a:lnTo>
                        <a:lnTo>
                          <a:pt x="0" y="564"/>
                        </a:lnTo>
                        <a:lnTo>
                          <a:pt x="1" y="622"/>
                        </a:lnTo>
                        <a:lnTo>
                          <a:pt x="5" y="678"/>
                        </a:lnTo>
                        <a:lnTo>
                          <a:pt x="11" y="730"/>
                        </a:lnTo>
                        <a:lnTo>
                          <a:pt x="21" y="783"/>
                        </a:lnTo>
                        <a:lnTo>
                          <a:pt x="30" y="831"/>
                        </a:lnTo>
                        <a:lnTo>
                          <a:pt x="43" y="877"/>
                        </a:lnTo>
                        <a:lnTo>
                          <a:pt x="56" y="921"/>
                        </a:lnTo>
                        <a:lnTo>
                          <a:pt x="72" y="961"/>
                        </a:lnTo>
                        <a:lnTo>
                          <a:pt x="89" y="997"/>
                        </a:lnTo>
                        <a:lnTo>
                          <a:pt x="109" y="1029"/>
                        </a:lnTo>
                        <a:lnTo>
                          <a:pt x="128" y="1058"/>
                        </a:lnTo>
                        <a:lnTo>
                          <a:pt x="149" y="1080"/>
                        </a:lnTo>
                        <a:lnTo>
                          <a:pt x="171" y="1100"/>
                        </a:lnTo>
                        <a:lnTo>
                          <a:pt x="195" y="1114"/>
                        </a:lnTo>
                        <a:lnTo>
                          <a:pt x="219" y="1122"/>
                        </a:lnTo>
                        <a:lnTo>
                          <a:pt x="243" y="1125"/>
                        </a:lnTo>
                        <a:close/>
                      </a:path>
                    </a:pathLst>
                  </a:custGeom>
                  <a:solidFill>
                    <a:srgbClr val="FF00FF"/>
                  </a:solidFill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8" name="Freeform 224">
                    <a:extLst>
                      <a:ext uri="{FF2B5EF4-FFF2-40B4-BE49-F238E27FC236}">
                        <a16:creationId xmlns:a16="http://schemas.microsoft.com/office/drawing/2014/main" id="{DB2BA85D-974D-714F-A4A5-B49559AC24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71055" y="3607844"/>
                    <a:ext cx="345280" cy="332876"/>
                  </a:xfrm>
                  <a:custGeom>
                    <a:avLst/>
                    <a:gdLst>
                      <a:gd name="T0" fmla="*/ 200 w 360"/>
                      <a:gd name="T1" fmla="*/ 656 h 657"/>
                      <a:gd name="T2" fmla="*/ 235 w 360"/>
                      <a:gd name="T3" fmla="*/ 643 h 657"/>
                      <a:gd name="T4" fmla="*/ 267 w 360"/>
                      <a:gd name="T5" fmla="*/ 617 h 657"/>
                      <a:gd name="T6" fmla="*/ 296 w 360"/>
                      <a:gd name="T7" fmla="*/ 582 h 657"/>
                      <a:gd name="T8" fmla="*/ 320 w 360"/>
                      <a:gd name="T9" fmla="*/ 537 h 657"/>
                      <a:gd name="T10" fmla="*/ 339 w 360"/>
                      <a:gd name="T11" fmla="*/ 485 h 657"/>
                      <a:gd name="T12" fmla="*/ 352 w 360"/>
                      <a:gd name="T13" fmla="*/ 425 h 657"/>
                      <a:gd name="T14" fmla="*/ 358 w 360"/>
                      <a:gd name="T15" fmla="*/ 362 h 657"/>
                      <a:gd name="T16" fmla="*/ 358 w 360"/>
                      <a:gd name="T17" fmla="*/ 294 h 657"/>
                      <a:gd name="T18" fmla="*/ 350 w 360"/>
                      <a:gd name="T19" fmla="*/ 230 h 657"/>
                      <a:gd name="T20" fmla="*/ 337 w 360"/>
                      <a:gd name="T21" fmla="*/ 171 h 657"/>
                      <a:gd name="T22" fmla="*/ 316 w 360"/>
                      <a:gd name="T23" fmla="*/ 120 h 657"/>
                      <a:gd name="T24" fmla="*/ 292 w 360"/>
                      <a:gd name="T25" fmla="*/ 75 h 657"/>
                      <a:gd name="T26" fmla="*/ 264 w 360"/>
                      <a:gd name="T27" fmla="*/ 40 h 657"/>
                      <a:gd name="T28" fmla="*/ 230 w 360"/>
                      <a:gd name="T29" fmla="*/ 15 h 657"/>
                      <a:gd name="T30" fmla="*/ 196 w 360"/>
                      <a:gd name="T31" fmla="*/ 2 h 657"/>
                      <a:gd name="T32" fmla="*/ 160 w 360"/>
                      <a:gd name="T33" fmla="*/ 2 h 657"/>
                      <a:gd name="T34" fmla="*/ 124 w 360"/>
                      <a:gd name="T35" fmla="*/ 16 h 657"/>
                      <a:gd name="T36" fmla="*/ 92 w 360"/>
                      <a:gd name="T37" fmla="*/ 40 h 657"/>
                      <a:gd name="T38" fmla="*/ 64 w 360"/>
                      <a:gd name="T39" fmla="*/ 77 h 657"/>
                      <a:gd name="T40" fmla="*/ 40 w 360"/>
                      <a:gd name="T41" fmla="*/ 122 h 657"/>
                      <a:gd name="T42" fmla="*/ 21 w 360"/>
                      <a:gd name="T43" fmla="*/ 173 h 657"/>
                      <a:gd name="T44" fmla="*/ 8 w 360"/>
                      <a:gd name="T45" fmla="*/ 232 h 657"/>
                      <a:gd name="T46" fmla="*/ 0 w 360"/>
                      <a:gd name="T47" fmla="*/ 296 h 657"/>
                      <a:gd name="T48" fmla="*/ 1 w 360"/>
                      <a:gd name="T49" fmla="*/ 363 h 657"/>
                      <a:gd name="T50" fmla="*/ 8 w 360"/>
                      <a:gd name="T51" fmla="*/ 427 h 657"/>
                      <a:gd name="T52" fmla="*/ 22 w 360"/>
                      <a:gd name="T53" fmla="*/ 486 h 657"/>
                      <a:gd name="T54" fmla="*/ 41 w 360"/>
                      <a:gd name="T55" fmla="*/ 539 h 657"/>
                      <a:gd name="T56" fmla="*/ 65 w 360"/>
                      <a:gd name="T57" fmla="*/ 582 h 657"/>
                      <a:gd name="T58" fmla="*/ 94 w 360"/>
                      <a:gd name="T59" fmla="*/ 617 h 657"/>
                      <a:gd name="T60" fmla="*/ 128 w 360"/>
                      <a:gd name="T61" fmla="*/ 643 h 657"/>
                      <a:gd name="T62" fmla="*/ 163 w 360"/>
                      <a:gd name="T63" fmla="*/ 656 h 6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0" h="657">
                        <a:moveTo>
                          <a:pt x="180" y="657"/>
                        </a:moveTo>
                        <a:lnTo>
                          <a:pt x="200" y="656"/>
                        </a:lnTo>
                        <a:lnTo>
                          <a:pt x="217" y="651"/>
                        </a:lnTo>
                        <a:lnTo>
                          <a:pt x="235" y="643"/>
                        </a:lnTo>
                        <a:lnTo>
                          <a:pt x="251" y="632"/>
                        </a:lnTo>
                        <a:lnTo>
                          <a:pt x="267" y="617"/>
                        </a:lnTo>
                        <a:lnTo>
                          <a:pt x="281" y="601"/>
                        </a:lnTo>
                        <a:lnTo>
                          <a:pt x="296" y="582"/>
                        </a:lnTo>
                        <a:lnTo>
                          <a:pt x="308" y="560"/>
                        </a:lnTo>
                        <a:lnTo>
                          <a:pt x="320" y="537"/>
                        </a:lnTo>
                        <a:lnTo>
                          <a:pt x="329" y="512"/>
                        </a:lnTo>
                        <a:lnTo>
                          <a:pt x="339" y="485"/>
                        </a:lnTo>
                        <a:lnTo>
                          <a:pt x="345" y="456"/>
                        </a:lnTo>
                        <a:lnTo>
                          <a:pt x="352" y="425"/>
                        </a:lnTo>
                        <a:lnTo>
                          <a:pt x="356" y="393"/>
                        </a:lnTo>
                        <a:lnTo>
                          <a:pt x="358" y="362"/>
                        </a:lnTo>
                        <a:lnTo>
                          <a:pt x="360" y="328"/>
                        </a:lnTo>
                        <a:lnTo>
                          <a:pt x="358" y="294"/>
                        </a:lnTo>
                        <a:lnTo>
                          <a:pt x="355" y="262"/>
                        </a:lnTo>
                        <a:lnTo>
                          <a:pt x="350" y="230"/>
                        </a:lnTo>
                        <a:lnTo>
                          <a:pt x="345" y="200"/>
                        </a:lnTo>
                        <a:lnTo>
                          <a:pt x="337" y="171"/>
                        </a:lnTo>
                        <a:lnTo>
                          <a:pt x="328" y="146"/>
                        </a:lnTo>
                        <a:lnTo>
                          <a:pt x="316" y="120"/>
                        </a:lnTo>
                        <a:lnTo>
                          <a:pt x="305" y="96"/>
                        </a:lnTo>
                        <a:lnTo>
                          <a:pt x="292" y="75"/>
                        </a:lnTo>
                        <a:lnTo>
                          <a:pt x="278" y="56"/>
                        </a:lnTo>
                        <a:lnTo>
                          <a:pt x="264" y="40"/>
                        </a:lnTo>
                        <a:lnTo>
                          <a:pt x="248" y="26"/>
                        </a:lnTo>
                        <a:lnTo>
                          <a:pt x="230" y="15"/>
                        </a:lnTo>
                        <a:lnTo>
                          <a:pt x="214" y="7"/>
                        </a:lnTo>
                        <a:lnTo>
                          <a:pt x="196" y="2"/>
                        </a:lnTo>
                        <a:lnTo>
                          <a:pt x="177" y="0"/>
                        </a:lnTo>
                        <a:lnTo>
                          <a:pt x="160" y="2"/>
                        </a:lnTo>
                        <a:lnTo>
                          <a:pt x="140" y="8"/>
                        </a:lnTo>
                        <a:lnTo>
                          <a:pt x="124" y="16"/>
                        </a:lnTo>
                        <a:lnTo>
                          <a:pt x="107" y="27"/>
                        </a:lnTo>
                        <a:lnTo>
                          <a:pt x="92" y="40"/>
                        </a:lnTo>
                        <a:lnTo>
                          <a:pt x="76" y="58"/>
                        </a:lnTo>
                        <a:lnTo>
                          <a:pt x="64" y="77"/>
                        </a:lnTo>
                        <a:lnTo>
                          <a:pt x="51" y="98"/>
                        </a:lnTo>
                        <a:lnTo>
                          <a:pt x="40" y="122"/>
                        </a:lnTo>
                        <a:lnTo>
                          <a:pt x="29" y="146"/>
                        </a:lnTo>
                        <a:lnTo>
                          <a:pt x="21" y="173"/>
                        </a:lnTo>
                        <a:lnTo>
                          <a:pt x="13" y="202"/>
                        </a:lnTo>
                        <a:lnTo>
                          <a:pt x="8" y="232"/>
                        </a:lnTo>
                        <a:lnTo>
                          <a:pt x="3" y="264"/>
                        </a:lnTo>
                        <a:lnTo>
                          <a:pt x="0" y="296"/>
                        </a:lnTo>
                        <a:lnTo>
                          <a:pt x="0" y="330"/>
                        </a:lnTo>
                        <a:lnTo>
                          <a:pt x="1" y="363"/>
                        </a:lnTo>
                        <a:lnTo>
                          <a:pt x="3" y="397"/>
                        </a:lnTo>
                        <a:lnTo>
                          <a:pt x="8" y="427"/>
                        </a:lnTo>
                        <a:lnTo>
                          <a:pt x="14" y="457"/>
                        </a:lnTo>
                        <a:lnTo>
                          <a:pt x="22" y="486"/>
                        </a:lnTo>
                        <a:lnTo>
                          <a:pt x="30" y="513"/>
                        </a:lnTo>
                        <a:lnTo>
                          <a:pt x="41" y="539"/>
                        </a:lnTo>
                        <a:lnTo>
                          <a:pt x="53" y="561"/>
                        </a:lnTo>
                        <a:lnTo>
                          <a:pt x="65" y="582"/>
                        </a:lnTo>
                        <a:lnTo>
                          <a:pt x="80" y="601"/>
                        </a:lnTo>
                        <a:lnTo>
                          <a:pt x="94" y="617"/>
                        </a:lnTo>
                        <a:lnTo>
                          <a:pt x="110" y="632"/>
                        </a:lnTo>
                        <a:lnTo>
                          <a:pt x="128" y="643"/>
                        </a:lnTo>
                        <a:lnTo>
                          <a:pt x="144" y="651"/>
                        </a:lnTo>
                        <a:lnTo>
                          <a:pt x="163" y="656"/>
                        </a:lnTo>
                        <a:lnTo>
                          <a:pt x="180" y="657"/>
                        </a:lnTo>
                        <a:close/>
                      </a:path>
                    </a:pathLst>
                  </a:custGeom>
                  <a:solidFill>
                    <a:srgbClr val="3333CC"/>
                  </a:solidFill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9" name="Freeform 225">
                    <a:extLst>
                      <a:ext uri="{FF2B5EF4-FFF2-40B4-BE49-F238E27FC236}">
                        <a16:creationId xmlns:a16="http://schemas.microsoft.com/office/drawing/2014/main" id="{318F916D-0DD9-A543-8B4E-A0D752F18A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33537" y="3687391"/>
                    <a:ext cx="230189" cy="215165"/>
                  </a:xfrm>
                  <a:custGeom>
                    <a:avLst/>
                    <a:gdLst>
                      <a:gd name="T0" fmla="*/ 121 w 240"/>
                      <a:gd name="T1" fmla="*/ 422 h 422"/>
                      <a:gd name="T2" fmla="*/ 134 w 240"/>
                      <a:gd name="T3" fmla="*/ 420 h 422"/>
                      <a:gd name="T4" fmla="*/ 145 w 240"/>
                      <a:gd name="T5" fmla="*/ 417 h 422"/>
                      <a:gd name="T6" fmla="*/ 156 w 240"/>
                      <a:gd name="T7" fmla="*/ 412 h 422"/>
                      <a:gd name="T8" fmla="*/ 168 w 240"/>
                      <a:gd name="T9" fmla="*/ 406 h 422"/>
                      <a:gd name="T10" fmla="*/ 177 w 240"/>
                      <a:gd name="T11" fmla="*/ 396 h 422"/>
                      <a:gd name="T12" fmla="*/ 187 w 240"/>
                      <a:gd name="T13" fmla="*/ 385 h 422"/>
                      <a:gd name="T14" fmla="*/ 204 w 240"/>
                      <a:gd name="T15" fmla="*/ 359 h 422"/>
                      <a:gd name="T16" fmla="*/ 219 w 240"/>
                      <a:gd name="T17" fmla="*/ 327 h 422"/>
                      <a:gd name="T18" fmla="*/ 230 w 240"/>
                      <a:gd name="T19" fmla="*/ 292 h 422"/>
                      <a:gd name="T20" fmla="*/ 238 w 240"/>
                      <a:gd name="T21" fmla="*/ 252 h 422"/>
                      <a:gd name="T22" fmla="*/ 240 w 240"/>
                      <a:gd name="T23" fmla="*/ 209 h 422"/>
                      <a:gd name="T24" fmla="*/ 236 w 240"/>
                      <a:gd name="T25" fmla="*/ 166 h 422"/>
                      <a:gd name="T26" fmla="*/ 230 w 240"/>
                      <a:gd name="T27" fmla="*/ 127 h 422"/>
                      <a:gd name="T28" fmla="*/ 217 w 240"/>
                      <a:gd name="T29" fmla="*/ 92 h 422"/>
                      <a:gd name="T30" fmla="*/ 203 w 240"/>
                      <a:gd name="T31" fmla="*/ 60 h 422"/>
                      <a:gd name="T32" fmla="*/ 185 w 240"/>
                      <a:gd name="T33" fmla="*/ 35 h 422"/>
                      <a:gd name="T34" fmla="*/ 176 w 240"/>
                      <a:gd name="T35" fmla="*/ 25 h 422"/>
                      <a:gd name="T36" fmla="*/ 164 w 240"/>
                      <a:gd name="T37" fmla="*/ 16 h 422"/>
                      <a:gd name="T38" fmla="*/ 153 w 240"/>
                      <a:gd name="T39" fmla="*/ 9 h 422"/>
                      <a:gd name="T40" fmla="*/ 142 w 240"/>
                      <a:gd name="T41" fmla="*/ 4 h 422"/>
                      <a:gd name="T42" fmla="*/ 131 w 240"/>
                      <a:gd name="T43" fmla="*/ 1 h 422"/>
                      <a:gd name="T44" fmla="*/ 118 w 240"/>
                      <a:gd name="T45" fmla="*/ 0 h 422"/>
                      <a:gd name="T46" fmla="*/ 105 w 240"/>
                      <a:gd name="T47" fmla="*/ 1 h 422"/>
                      <a:gd name="T48" fmla="*/ 94 w 240"/>
                      <a:gd name="T49" fmla="*/ 4 h 422"/>
                      <a:gd name="T50" fmla="*/ 83 w 240"/>
                      <a:gd name="T51" fmla="*/ 9 h 422"/>
                      <a:gd name="T52" fmla="*/ 72 w 240"/>
                      <a:gd name="T53" fmla="*/ 16 h 422"/>
                      <a:gd name="T54" fmla="*/ 60 w 240"/>
                      <a:gd name="T55" fmla="*/ 25 h 422"/>
                      <a:gd name="T56" fmla="*/ 51 w 240"/>
                      <a:gd name="T57" fmla="*/ 36 h 422"/>
                      <a:gd name="T58" fmla="*/ 33 w 240"/>
                      <a:gd name="T59" fmla="*/ 62 h 422"/>
                      <a:gd name="T60" fmla="*/ 19 w 240"/>
                      <a:gd name="T61" fmla="*/ 92 h 422"/>
                      <a:gd name="T62" fmla="*/ 8 w 240"/>
                      <a:gd name="T63" fmla="*/ 129 h 422"/>
                      <a:gd name="T64" fmla="*/ 1 w 240"/>
                      <a:gd name="T65" fmla="*/ 167 h 422"/>
                      <a:gd name="T66" fmla="*/ 0 w 240"/>
                      <a:gd name="T67" fmla="*/ 211 h 422"/>
                      <a:gd name="T68" fmla="*/ 3 w 240"/>
                      <a:gd name="T69" fmla="*/ 254 h 422"/>
                      <a:gd name="T70" fmla="*/ 9 w 240"/>
                      <a:gd name="T71" fmla="*/ 292 h 422"/>
                      <a:gd name="T72" fmla="*/ 20 w 240"/>
                      <a:gd name="T73" fmla="*/ 329 h 422"/>
                      <a:gd name="T74" fmla="*/ 35 w 240"/>
                      <a:gd name="T75" fmla="*/ 359 h 422"/>
                      <a:gd name="T76" fmla="*/ 54 w 240"/>
                      <a:gd name="T77" fmla="*/ 386 h 422"/>
                      <a:gd name="T78" fmla="*/ 64 w 240"/>
                      <a:gd name="T79" fmla="*/ 396 h 422"/>
                      <a:gd name="T80" fmla="*/ 73 w 240"/>
                      <a:gd name="T81" fmla="*/ 406 h 422"/>
                      <a:gd name="T82" fmla="*/ 84 w 240"/>
                      <a:gd name="T83" fmla="*/ 412 h 422"/>
                      <a:gd name="T84" fmla="*/ 97 w 240"/>
                      <a:gd name="T85" fmla="*/ 417 h 422"/>
                      <a:gd name="T86" fmla="*/ 108 w 240"/>
                      <a:gd name="T87" fmla="*/ 420 h 422"/>
                      <a:gd name="T88" fmla="*/ 121 w 240"/>
                      <a:gd name="T89" fmla="*/ 422 h 4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40" h="422">
                        <a:moveTo>
                          <a:pt x="121" y="422"/>
                        </a:moveTo>
                        <a:lnTo>
                          <a:pt x="134" y="420"/>
                        </a:lnTo>
                        <a:lnTo>
                          <a:pt x="145" y="417"/>
                        </a:lnTo>
                        <a:lnTo>
                          <a:pt x="156" y="412"/>
                        </a:lnTo>
                        <a:lnTo>
                          <a:pt x="168" y="406"/>
                        </a:lnTo>
                        <a:lnTo>
                          <a:pt x="177" y="396"/>
                        </a:lnTo>
                        <a:lnTo>
                          <a:pt x="187" y="385"/>
                        </a:lnTo>
                        <a:lnTo>
                          <a:pt x="204" y="359"/>
                        </a:lnTo>
                        <a:lnTo>
                          <a:pt x="219" y="327"/>
                        </a:lnTo>
                        <a:lnTo>
                          <a:pt x="230" y="292"/>
                        </a:lnTo>
                        <a:lnTo>
                          <a:pt x="238" y="252"/>
                        </a:lnTo>
                        <a:lnTo>
                          <a:pt x="240" y="209"/>
                        </a:lnTo>
                        <a:lnTo>
                          <a:pt x="236" y="166"/>
                        </a:lnTo>
                        <a:lnTo>
                          <a:pt x="230" y="127"/>
                        </a:lnTo>
                        <a:lnTo>
                          <a:pt x="217" y="92"/>
                        </a:lnTo>
                        <a:lnTo>
                          <a:pt x="203" y="60"/>
                        </a:lnTo>
                        <a:lnTo>
                          <a:pt x="185" y="35"/>
                        </a:lnTo>
                        <a:lnTo>
                          <a:pt x="176" y="25"/>
                        </a:lnTo>
                        <a:lnTo>
                          <a:pt x="164" y="16"/>
                        </a:lnTo>
                        <a:lnTo>
                          <a:pt x="153" y="9"/>
                        </a:lnTo>
                        <a:lnTo>
                          <a:pt x="142" y="4"/>
                        </a:lnTo>
                        <a:lnTo>
                          <a:pt x="131" y="1"/>
                        </a:lnTo>
                        <a:lnTo>
                          <a:pt x="118" y="0"/>
                        </a:lnTo>
                        <a:lnTo>
                          <a:pt x="105" y="1"/>
                        </a:lnTo>
                        <a:lnTo>
                          <a:pt x="94" y="4"/>
                        </a:lnTo>
                        <a:lnTo>
                          <a:pt x="83" y="9"/>
                        </a:lnTo>
                        <a:lnTo>
                          <a:pt x="72" y="16"/>
                        </a:lnTo>
                        <a:lnTo>
                          <a:pt x="60" y="25"/>
                        </a:lnTo>
                        <a:lnTo>
                          <a:pt x="51" y="36"/>
                        </a:lnTo>
                        <a:lnTo>
                          <a:pt x="33" y="62"/>
                        </a:lnTo>
                        <a:lnTo>
                          <a:pt x="19" y="92"/>
                        </a:lnTo>
                        <a:lnTo>
                          <a:pt x="8" y="129"/>
                        </a:lnTo>
                        <a:lnTo>
                          <a:pt x="1" y="167"/>
                        </a:lnTo>
                        <a:lnTo>
                          <a:pt x="0" y="211"/>
                        </a:lnTo>
                        <a:lnTo>
                          <a:pt x="3" y="254"/>
                        </a:lnTo>
                        <a:lnTo>
                          <a:pt x="9" y="292"/>
                        </a:lnTo>
                        <a:lnTo>
                          <a:pt x="20" y="329"/>
                        </a:lnTo>
                        <a:lnTo>
                          <a:pt x="35" y="359"/>
                        </a:lnTo>
                        <a:lnTo>
                          <a:pt x="54" y="386"/>
                        </a:lnTo>
                        <a:lnTo>
                          <a:pt x="64" y="396"/>
                        </a:lnTo>
                        <a:lnTo>
                          <a:pt x="73" y="406"/>
                        </a:lnTo>
                        <a:lnTo>
                          <a:pt x="84" y="412"/>
                        </a:lnTo>
                        <a:lnTo>
                          <a:pt x="97" y="417"/>
                        </a:lnTo>
                        <a:lnTo>
                          <a:pt x="108" y="420"/>
                        </a:lnTo>
                        <a:lnTo>
                          <a:pt x="121" y="422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5" name="Freeform 216">
                    <a:extLst>
                      <a:ext uri="{FF2B5EF4-FFF2-40B4-BE49-F238E27FC236}">
                        <a16:creationId xmlns:a16="http://schemas.microsoft.com/office/drawing/2014/main" id="{46ADE010-E4CA-2F44-AC7C-5F2CC760C8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99244" y="3722108"/>
                    <a:ext cx="88901" cy="122238"/>
                  </a:xfrm>
                  <a:custGeom>
                    <a:avLst/>
                    <a:gdLst>
                      <a:gd name="T0" fmla="*/ 201 w 201"/>
                      <a:gd name="T1" fmla="*/ 59 h 283"/>
                      <a:gd name="T2" fmla="*/ 198 w 201"/>
                      <a:gd name="T3" fmla="*/ 283 h 283"/>
                      <a:gd name="T4" fmla="*/ 0 w 201"/>
                      <a:gd name="T5" fmla="*/ 224 h 283"/>
                      <a:gd name="T6" fmla="*/ 3 w 201"/>
                      <a:gd name="T7" fmla="*/ 0 h 283"/>
                      <a:gd name="T8" fmla="*/ 201 w 201"/>
                      <a:gd name="T9" fmla="*/ 59 h 2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1" h="283">
                        <a:moveTo>
                          <a:pt x="201" y="59"/>
                        </a:moveTo>
                        <a:lnTo>
                          <a:pt x="198" y="283"/>
                        </a:lnTo>
                        <a:lnTo>
                          <a:pt x="0" y="224"/>
                        </a:lnTo>
                        <a:lnTo>
                          <a:pt x="3" y="0"/>
                        </a:lnTo>
                        <a:lnTo>
                          <a:pt x="201" y="5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cxnSp>
              <p:nvCxnSpPr>
                <p:cNvPr id="731" name="Connecteur droit avec flèche 730">
                  <a:extLst>
                    <a:ext uri="{FF2B5EF4-FFF2-40B4-BE49-F238E27FC236}">
                      <a16:creationId xmlns:a16="http://schemas.microsoft.com/office/drawing/2014/main" id="{D57BAB84-7455-3B4E-94E3-101A2EF3A56F}"/>
                    </a:ext>
                  </a:extLst>
                </p:cNvPr>
                <p:cNvCxnSpPr>
                  <a:cxnSpLocks/>
                  <a:endCxn id="738" idx="25"/>
                </p:cNvCxnSpPr>
                <p:nvPr/>
              </p:nvCxnSpPr>
              <p:spPr>
                <a:xfrm flipV="1">
                  <a:off x="4159079" y="2531962"/>
                  <a:ext cx="3119649" cy="84125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prstDash val="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2" name="Connecteur droit avec flèche 731">
                  <a:extLst>
                    <a:ext uri="{FF2B5EF4-FFF2-40B4-BE49-F238E27FC236}">
                      <a16:creationId xmlns:a16="http://schemas.microsoft.com/office/drawing/2014/main" id="{47C406DC-D28B-3045-8E50-87544D4B8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809955" y="2415668"/>
                  <a:ext cx="2561540" cy="194071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3" name="ZoneTexte 732">
                  <a:extLst>
                    <a:ext uri="{FF2B5EF4-FFF2-40B4-BE49-F238E27FC236}">
                      <a16:creationId xmlns:a16="http://schemas.microsoft.com/office/drawing/2014/main" id="{7D327F56-E4BB-E149-9628-1519EE39880F}"/>
                    </a:ext>
                  </a:extLst>
                </p:cNvPr>
                <p:cNvSpPr txBox="1"/>
                <p:nvPr/>
              </p:nvSpPr>
              <p:spPr>
                <a:xfrm>
                  <a:off x="5268103" y="504801"/>
                  <a:ext cx="2017845" cy="842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800" b="1" dirty="0">
                      <a:solidFill>
                        <a:srgbClr val="7030A0"/>
                      </a:solidFill>
                    </a:rPr>
                    <a:t>4 °C</a:t>
                  </a:r>
                </a:p>
              </p:txBody>
            </p:sp>
            <p:sp>
              <p:nvSpPr>
                <p:cNvPr id="734" name="ZoneTexte 733">
                  <a:extLst>
                    <a:ext uri="{FF2B5EF4-FFF2-40B4-BE49-F238E27FC236}">
                      <a16:creationId xmlns:a16="http://schemas.microsoft.com/office/drawing/2014/main" id="{111F8BB7-321D-F149-BB3B-E18DA0FBD83F}"/>
                    </a:ext>
                  </a:extLst>
                </p:cNvPr>
                <p:cNvSpPr txBox="1"/>
                <p:nvPr/>
              </p:nvSpPr>
              <p:spPr>
                <a:xfrm>
                  <a:off x="1134184" y="1451847"/>
                  <a:ext cx="2291119" cy="594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800" dirty="0"/>
                    <a:t>neutrons</a:t>
                  </a:r>
                  <a:endParaRPr lang="fr-FR" sz="1600" dirty="0"/>
                </a:p>
              </p:txBody>
            </p:sp>
          </p:grpSp>
          <p:sp>
            <p:nvSpPr>
              <p:cNvPr id="728" name="Hexagone 4">
                <a:extLst>
                  <a:ext uri="{FF2B5EF4-FFF2-40B4-BE49-F238E27FC236}">
                    <a16:creationId xmlns:a16="http://schemas.microsoft.com/office/drawing/2014/main" id="{07F0D632-B1D0-BD48-AF03-1381EBCB9F76}"/>
                  </a:ext>
                </a:extLst>
              </p:cNvPr>
              <p:cNvSpPr/>
              <p:nvPr/>
            </p:nvSpPr>
            <p:spPr>
              <a:xfrm rot="177690">
                <a:off x="3426570" y="1928795"/>
                <a:ext cx="733643" cy="723194"/>
              </a:xfrm>
              <a:custGeom>
                <a:avLst/>
                <a:gdLst>
                  <a:gd name="connsiteX0" fmla="*/ 0 w 876393"/>
                  <a:gd name="connsiteY0" fmla="*/ 339881 h 679762"/>
                  <a:gd name="connsiteX1" fmla="*/ 254897 w 876393"/>
                  <a:gd name="connsiteY1" fmla="*/ 0 h 679762"/>
                  <a:gd name="connsiteX2" fmla="*/ 621496 w 876393"/>
                  <a:gd name="connsiteY2" fmla="*/ 0 h 679762"/>
                  <a:gd name="connsiteX3" fmla="*/ 876393 w 876393"/>
                  <a:gd name="connsiteY3" fmla="*/ 339881 h 679762"/>
                  <a:gd name="connsiteX4" fmla="*/ 621496 w 876393"/>
                  <a:gd name="connsiteY4" fmla="*/ 679762 h 679762"/>
                  <a:gd name="connsiteX5" fmla="*/ 254897 w 876393"/>
                  <a:gd name="connsiteY5" fmla="*/ 679762 h 679762"/>
                  <a:gd name="connsiteX6" fmla="*/ 0 w 876393"/>
                  <a:gd name="connsiteY6" fmla="*/ 339881 h 679762"/>
                  <a:gd name="connsiteX0" fmla="*/ 0 w 933543"/>
                  <a:gd name="connsiteY0" fmla="*/ 276381 h 679762"/>
                  <a:gd name="connsiteX1" fmla="*/ 312047 w 933543"/>
                  <a:gd name="connsiteY1" fmla="*/ 0 h 679762"/>
                  <a:gd name="connsiteX2" fmla="*/ 678646 w 933543"/>
                  <a:gd name="connsiteY2" fmla="*/ 0 h 679762"/>
                  <a:gd name="connsiteX3" fmla="*/ 933543 w 933543"/>
                  <a:gd name="connsiteY3" fmla="*/ 339881 h 679762"/>
                  <a:gd name="connsiteX4" fmla="*/ 678646 w 933543"/>
                  <a:gd name="connsiteY4" fmla="*/ 679762 h 679762"/>
                  <a:gd name="connsiteX5" fmla="*/ 312047 w 933543"/>
                  <a:gd name="connsiteY5" fmla="*/ 679762 h 679762"/>
                  <a:gd name="connsiteX6" fmla="*/ 0 w 933543"/>
                  <a:gd name="connsiteY6" fmla="*/ 276381 h 6797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678646 w 933543"/>
                  <a:gd name="connsiteY2" fmla="*/ 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589746 w 933543"/>
                  <a:gd name="connsiteY2" fmla="*/ 234950 h 730562"/>
                  <a:gd name="connsiteX3" fmla="*/ 933543 w 933543"/>
                  <a:gd name="connsiteY3" fmla="*/ 339881 h 730562"/>
                  <a:gd name="connsiteX4" fmla="*/ 678646 w 933543"/>
                  <a:gd name="connsiteY4" fmla="*/ 679762 h 730562"/>
                  <a:gd name="connsiteX5" fmla="*/ 223147 w 933543"/>
                  <a:gd name="connsiteY5" fmla="*/ 730562 h 730562"/>
                  <a:gd name="connsiteX6" fmla="*/ 0 w 933543"/>
                  <a:gd name="connsiteY6" fmla="*/ 276381 h 730562"/>
                  <a:gd name="connsiteX0" fmla="*/ 0 w 933543"/>
                  <a:gd name="connsiteY0" fmla="*/ 276381 h 730562"/>
                  <a:gd name="connsiteX1" fmla="*/ 312047 w 933543"/>
                  <a:gd name="connsiteY1" fmla="*/ 0 h 730562"/>
                  <a:gd name="connsiteX2" fmla="*/ 933543 w 933543"/>
                  <a:gd name="connsiteY2" fmla="*/ 339881 h 730562"/>
                  <a:gd name="connsiteX3" fmla="*/ 678646 w 933543"/>
                  <a:gd name="connsiteY3" fmla="*/ 679762 h 730562"/>
                  <a:gd name="connsiteX4" fmla="*/ 223147 w 933543"/>
                  <a:gd name="connsiteY4" fmla="*/ 730562 h 730562"/>
                  <a:gd name="connsiteX5" fmla="*/ 0 w 933543"/>
                  <a:gd name="connsiteY5" fmla="*/ 276381 h 7305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22314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78646 w 933543"/>
                  <a:gd name="connsiteY3" fmla="*/ 88296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79581 h 933762"/>
                  <a:gd name="connsiteX1" fmla="*/ 419997 w 933543"/>
                  <a:gd name="connsiteY1" fmla="*/ 0 h 933762"/>
                  <a:gd name="connsiteX2" fmla="*/ 933543 w 933543"/>
                  <a:gd name="connsiteY2" fmla="*/ 543081 h 933762"/>
                  <a:gd name="connsiteX3" fmla="*/ 640546 w 933543"/>
                  <a:gd name="connsiteY3" fmla="*/ 889312 h 933762"/>
                  <a:gd name="connsiteX4" fmla="*/ 89797 w 933543"/>
                  <a:gd name="connsiteY4" fmla="*/ 933762 h 933762"/>
                  <a:gd name="connsiteX5" fmla="*/ 0 w 933543"/>
                  <a:gd name="connsiteY5" fmla="*/ 479581 h 9337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33543"/>
                  <a:gd name="connsiteY0" fmla="*/ 403381 h 857562"/>
                  <a:gd name="connsiteX1" fmla="*/ 445397 w 933543"/>
                  <a:gd name="connsiteY1" fmla="*/ 0 h 857562"/>
                  <a:gd name="connsiteX2" fmla="*/ 933543 w 933543"/>
                  <a:gd name="connsiteY2" fmla="*/ 466881 h 857562"/>
                  <a:gd name="connsiteX3" fmla="*/ 640546 w 933543"/>
                  <a:gd name="connsiteY3" fmla="*/ 813112 h 857562"/>
                  <a:gd name="connsiteX4" fmla="*/ 89797 w 933543"/>
                  <a:gd name="connsiteY4" fmla="*/ 857562 h 857562"/>
                  <a:gd name="connsiteX5" fmla="*/ 0 w 9335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40546 w 908143"/>
                  <a:gd name="connsiteY3" fmla="*/ 813112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908143"/>
                  <a:gd name="connsiteY0" fmla="*/ 403381 h 857562"/>
                  <a:gd name="connsiteX1" fmla="*/ 445397 w 908143"/>
                  <a:gd name="connsiteY1" fmla="*/ 0 h 857562"/>
                  <a:gd name="connsiteX2" fmla="*/ 908143 w 908143"/>
                  <a:gd name="connsiteY2" fmla="*/ 447831 h 857562"/>
                  <a:gd name="connsiteX3" fmla="*/ 656159 w 908143"/>
                  <a:gd name="connsiteY3" fmla="*/ 761153 h 857562"/>
                  <a:gd name="connsiteX4" fmla="*/ 89797 w 908143"/>
                  <a:gd name="connsiteY4" fmla="*/ 857562 h 857562"/>
                  <a:gd name="connsiteX5" fmla="*/ 0 w 908143"/>
                  <a:gd name="connsiteY5" fmla="*/ 403381 h 857562"/>
                  <a:gd name="connsiteX0" fmla="*/ 0 w 750671"/>
                  <a:gd name="connsiteY0" fmla="*/ 403381 h 857562"/>
                  <a:gd name="connsiteX1" fmla="*/ 445397 w 750671"/>
                  <a:gd name="connsiteY1" fmla="*/ 0 h 857562"/>
                  <a:gd name="connsiteX2" fmla="*/ 750671 w 750671"/>
                  <a:gd name="connsiteY2" fmla="*/ 623236 h 857562"/>
                  <a:gd name="connsiteX3" fmla="*/ 656159 w 750671"/>
                  <a:gd name="connsiteY3" fmla="*/ 761153 h 857562"/>
                  <a:gd name="connsiteX4" fmla="*/ 89797 w 750671"/>
                  <a:gd name="connsiteY4" fmla="*/ 857562 h 857562"/>
                  <a:gd name="connsiteX5" fmla="*/ 0 w 750671"/>
                  <a:gd name="connsiteY5" fmla="*/ 403381 h 857562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56159 w 750671"/>
                  <a:gd name="connsiteY3" fmla="*/ 602044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98453"/>
                  <a:gd name="connsiteX1" fmla="*/ 140717 w 750671"/>
                  <a:gd name="connsiteY1" fmla="*/ 0 h 698453"/>
                  <a:gd name="connsiteX2" fmla="*/ 750671 w 750671"/>
                  <a:gd name="connsiteY2" fmla="*/ 464127 h 698453"/>
                  <a:gd name="connsiteX3" fmla="*/ 647488 w 750671"/>
                  <a:gd name="connsiteY3" fmla="*/ 571501 h 698453"/>
                  <a:gd name="connsiteX4" fmla="*/ 89797 w 750671"/>
                  <a:gd name="connsiteY4" fmla="*/ 698453 h 698453"/>
                  <a:gd name="connsiteX5" fmla="*/ 0 w 750671"/>
                  <a:gd name="connsiteY5" fmla="*/ 244272 h 698453"/>
                  <a:gd name="connsiteX0" fmla="*/ 0 w 750671"/>
                  <a:gd name="connsiteY0" fmla="*/ 244272 h 688348"/>
                  <a:gd name="connsiteX1" fmla="*/ 140717 w 750671"/>
                  <a:gd name="connsiteY1" fmla="*/ 0 h 688348"/>
                  <a:gd name="connsiteX2" fmla="*/ 750671 w 750671"/>
                  <a:gd name="connsiteY2" fmla="*/ 464127 h 688348"/>
                  <a:gd name="connsiteX3" fmla="*/ 647488 w 750671"/>
                  <a:gd name="connsiteY3" fmla="*/ 571501 h 688348"/>
                  <a:gd name="connsiteX4" fmla="*/ 97489 w 750671"/>
                  <a:gd name="connsiteY4" fmla="*/ 688348 h 688348"/>
                  <a:gd name="connsiteX5" fmla="*/ 0 w 750671"/>
                  <a:gd name="connsiteY5" fmla="*/ 244272 h 688348"/>
                  <a:gd name="connsiteX0" fmla="*/ 0 w 750671"/>
                  <a:gd name="connsiteY0" fmla="*/ 244272 h 694286"/>
                  <a:gd name="connsiteX1" fmla="*/ 140717 w 750671"/>
                  <a:gd name="connsiteY1" fmla="*/ 0 h 694286"/>
                  <a:gd name="connsiteX2" fmla="*/ 750671 w 750671"/>
                  <a:gd name="connsiteY2" fmla="*/ 464127 h 694286"/>
                  <a:gd name="connsiteX3" fmla="*/ 740368 w 750671"/>
                  <a:gd name="connsiteY3" fmla="*/ 694286 h 694286"/>
                  <a:gd name="connsiteX4" fmla="*/ 97489 w 750671"/>
                  <a:gd name="connsiteY4" fmla="*/ 688348 h 694286"/>
                  <a:gd name="connsiteX5" fmla="*/ 0 w 750671"/>
                  <a:gd name="connsiteY5" fmla="*/ 244272 h 694286"/>
                  <a:gd name="connsiteX0" fmla="*/ 0 w 750671"/>
                  <a:gd name="connsiteY0" fmla="*/ 244272 h 800614"/>
                  <a:gd name="connsiteX1" fmla="*/ 140717 w 750671"/>
                  <a:gd name="connsiteY1" fmla="*/ 0 h 800614"/>
                  <a:gd name="connsiteX2" fmla="*/ 750671 w 750671"/>
                  <a:gd name="connsiteY2" fmla="*/ 464127 h 800614"/>
                  <a:gd name="connsiteX3" fmla="*/ 740368 w 750671"/>
                  <a:gd name="connsiteY3" fmla="*/ 694286 h 800614"/>
                  <a:gd name="connsiteX4" fmla="*/ 101433 w 750671"/>
                  <a:gd name="connsiteY4" fmla="*/ 800614 h 800614"/>
                  <a:gd name="connsiteX5" fmla="*/ 0 w 750671"/>
                  <a:gd name="connsiteY5" fmla="*/ 244272 h 800614"/>
                  <a:gd name="connsiteX0" fmla="*/ 0 w 779319"/>
                  <a:gd name="connsiteY0" fmla="*/ 392922 h 800614"/>
                  <a:gd name="connsiteX1" fmla="*/ 169365 w 779319"/>
                  <a:gd name="connsiteY1" fmla="*/ 0 h 800614"/>
                  <a:gd name="connsiteX2" fmla="*/ 779319 w 779319"/>
                  <a:gd name="connsiteY2" fmla="*/ 464127 h 800614"/>
                  <a:gd name="connsiteX3" fmla="*/ 769016 w 779319"/>
                  <a:gd name="connsiteY3" fmla="*/ 694286 h 800614"/>
                  <a:gd name="connsiteX4" fmla="*/ 130081 w 779319"/>
                  <a:gd name="connsiteY4" fmla="*/ 800614 h 800614"/>
                  <a:gd name="connsiteX5" fmla="*/ 0 w 779319"/>
                  <a:gd name="connsiteY5" fmla="*/ 392922 h 800614"/>
                  <a:gd name="connsiteX0" fmla="*/ 0 w 779319"/>
                  <a:gd name="connsiteY0" fmla="*/ 271523 h 679215"/>
                  <a:gd name="connsiteX1" fmla="*/ 171275 w 779319"/>
                  <a:gd name="connsiteY1" fmla="*/ 0 h 679215"/>
                  <a:gd name="connsiteX2" fmla="*/ 779319 w 779319"/>
                  <a:gd name="connsiteY2" fmla="*/ 342728 h 679215"/>
                  <a:gd name="connsiteX3" fmla="*/ 769016 w 779319"/>
                  <a:gd name="connsiteY3" fmla="*/ 572887 h 679215"/>
                  <a:gd name="connsiteX4" fmla="*/ 130081 w 779319"/>
                  <a:gd name="connsiteY4" fmla="*/ 679215 h 679215"/>
                  <a:gd name="connsiteX5" fmla="*/ 0 w 779319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16958"/>
                  <a:gd name="connsiteY0" fmla="*/ 271523 h 679215"/>
                  <a:gd name="connsiteX1" fmla="*/ 171275 w 816958"/>
                  <a:gd name="connsiteY1" fmla="*/ 0 h 679215"/>
                  <a:gd name="connsiteX2" fmla="*/ 816958 w 816958"/>
                  <a:gd name="connsiteY2" fmla="*/ 403652 h 679215"/>
                  <a:gd name="connsiteX3" fmla="*/ 769016 w 816958"/>
                  <a:gd name="connsiteY3" fmla="*/ 572887 h 679215"/>
                  <a:gd name="connsiteX4" fmla="*/ 130081 w 816958"/>
                  <a:gd name="connsiteY4" fmla="*/ 679215 h 679215"/>
                  <a:gd name="connsiteX5" fmla="*/ 0 w 816958"/>
                  <a:gd name="connsiteY5" fmla="*/ 271523 h 679215"/>
                  <a:gd name="connsiteX0" fmla="*/ 0 w 861804"/>
                  <a:gd name="connsiteY0" fmla="*/ 271523 h 679215"/>
                  <a:gd name="connsiteX1" fmla="*/ 171275 w 861804"/>
                  <a:gd name="connsiteY1" fmla="*/ 0 h 679215"/>
                  <a:gd name="connsiteX2" fmla="*/ 861804 w 861804"/>
                  <a:gd name="connsiteY2" fmla="*/ 422216 h 679215"/>
                  <a:gd name="connsiteX3" fmla="*/ 769016 w 861804"/>
                  <a:gd name="connsiteY3" fmla="*/ 572887 h 679215"/>
                  <a:gd name="connsiteX4" fmla="*/ 130081 w 861804"/>
                  <a:gd name="connsiteY4" fmla="*/ 679215 h 679215"/>
                  <a:gd name="connsiteX5" fmla="*/ 0 w 861804"/>
                  <a:gd name="connsiteY5" fmla="*/ 271523 h 679215"/>
                  <a:gd name="connsiteX0" fmla="*/ 0 w 861804"/>
                  <a:gd name="connsiteY0" fmla="*/ 271523 h 669441"/>
                  <a:gd name="connsiteX1" fmla="*/ 171275 w 861804"/>
                  <a:gd name="connsiteY1" fmla="*/ 0 h 669441"/>
                  <a:gd name="connsiteX2" fmla="*/ 861804 w 861804"/>
                  <a:gd name="connsiteY2" fmla="*/ 422216 h 669441"/>
                  <a:gd name="connsiteX3" fmla="*/ 769016 w 861804"/>
                  <a:gd name="connsiteY3" fmla="*/ 572887 h 669441"/>
                  <a:gd name="connsiteX4" fmla="*/ 163425 w 861804"/>
                  <a:gd name="connsiteY4" fmla="*/ 669441 h 669441"/>
                  <a:gd name="connsiteX5" fmla="*/ 0 w 861804"/>
                  <a:gd name="connsiteY5" fmla="*/ 271523 h 669441"/>
                  <a:gd name="connsiteX0" fmla="*/ 0 w 861804"/>
                  <a:gd name="connsiteY0" fmla="*/ 271523 h 677634"/>
                  <a:gd name="connsiteX1" fmla="*/ 171275 w 861804"/>
                  <a:gd name="connsiteY1" fmla="*/ 0 h 677634"/>
                  <a:gd name="connsiteX2" fmla="*/ 861804 w 861804"/>
                  <a:gd name="connsiteY2" fmla="*/ 422216 h 677634"/>
                  <a:gd name="connsiteX3" fmla="*/ 769016 w 861804"/>
                  <a:gd name="connsiteY3" fmla="*/ 572887 h 677634"/>
                  <a:gd name="connsiteX4" fmla="*/ 143790 w 861804"/>
                  <a:gd name="connsiteY4" fmla="*/ 677634 h 677634"/>
                  <a:gd name="connsiteX5" fmla="*/ 0 w 861804"/>
                  <a:gd name="connsiteY5" fmla="*/ 271523 h 677634"/>
                  <a:gd name="connsiteX0" fmla="*/ 0 w 861804"/>
                  <a:gd name="connsiteY0" fmla="*/ 271523 h 910360"/>
                  <a:gd name="connsiteX1" fmla="*/ 171275 w 861804"/>
                  <a:gd name="connsiteY1" fmla="*/ 0 h 910360"/>
                  <a:gd name="connsiteX2" fmla="*/ 861804 w 861804"/>
                  <a:gd name="connsiteY2" fmla="*/ 422216 h 910360"/>
                  <a:gd name="connsiteX3" fmla="*/ 769016 w 861804"/>
                  <a:gd name="connsiteY3" fmla="*/ 572887 h 910360"/>
                  <a:gd name="connsiteX4" fmla="*/ 132042 w 861804"/>
                  <a:gd name="connsiteY4" fmla="*/ 910360 h 910360"/>
                  <a:gd name="connsiteX5" fmla="*/ 0 w 861804"/>
                  <a:gd name="connsiteY5" fmla="*/ 271523 h 910360"/>
                  <a:gd name="connsiteX0" fmla="*/ 0 w 1027287"/>
                  <a:gd name="connsiteY0" fmla="*/ 271523 h 910360"/>
                  <a:gd name="connsiteX1" fmla="*/ 171275 w 1027287"/>
                  <a:gd name="connsiteY1" fmla="*/ 0 h 910360"/>
                  <a:gd name="connsiteX2" fmla="*/ 861804 w 1027287"/>
                  <a:gd name="connsiteY2" fmla="*/ 422216 h 910360"/>
                  <a:gd name="connsiteX3" fmla="*/ 1027287 w 1027287"/>
                  <a:gd name="connsiteY3" fmla="*/ 572799 h 910360"/>
                  <a:gd name="connsiteX4" fmla="*/ 132042 w 1027287"/>
                  <a:gd name="connsiteY4" fmla="*/ 910360 h 910360"/>
                  <a:gd name="connsiteX5" fmla="*/ 0 w 1027287"/>
                  <a:gd name="connsiteY5" fmla="*/ 271523 h 910360"/>
                  <a:gd name="connsiteX0" fmla="*/ 0 w 1085925"/>
                  <a:gd name="connsiteY0" fmla="*/ 271523 h 910360"/>
                  <a:gd name="connsiteX1" fmla="*/ 171275 w 1085925"/>
                  <a:gd name="connsiteY1" fmla="*/ 0 h 910360"/>
                  <a:gd name="connsiteX2" fmla="*/ 1085925 w 1085925"/>
                  <a:gd name="connsiteY2" fmla="*/ 295543 h 910360"/>
                  <a:gd name="connsiteX3" fmla="*/ 1027287 w 1085925"/>
                  <a:gd name="connsiteY3" fmla="*/ 572799 h 910360"/>
                  <a:gd name="connsiteX4" fmla="*/ 132042 w 1085925"/>
                  <a:gd name="connsiteY4" fmla="*/ 910360 h 910360"/>
                  <a:gd name="connsiteX5" fmla="*/ 0 w 1085925"/>
                  <a:gd name="connsiteY5" fmla="*/ 271523 h 910360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1085925 w 1085925"/>
                  <a:gd name="connsiteY2" fmla="*/ 266221 h 881038"/>
                  <a:gd name="connsiteX3" fmla="*/ 1027287 w 1085925"/>
                  <a:gd name="connsiteY3" fmla="*/ 543477 h 881038"/>
                  <a:gd name="connsiteX4" fmla="*/ 132042 w 1085925"/>
                  <a:gd name="connsiteY4" fmla="*/ 881038 h 881038"/>
                  <a:gd name="connsiteX5" fmla="*/ 0 w 1085925"/>
                  <a:gd name="connsiteY5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1085925 w 1085925"/>
                  <a:gd name="connsiteY3" fmla="*/ 266221 h 881038"/>
                  <a:gd name="connsiteX4" fmla="*/ 1027287 w 1085925"/>
                  <a:gd name="connsiteY4" fmla="*/ 543477 h 881038"/>
                  <a:gd name="connsiteX5" fmla="*/ 132042 w 1085925"/>
                  <a:gd name="connsiteY5" fmla="*/ 881038 h 881038"/>
                  <a:gd name="connsiteX6" fmla="*/ 0 w 1085925"/>
                  <a:gd name="connsiteY6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671577 w 1085925"/>
                  <a:gd name="connsiteY3" fmla="*/ 162164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242201 h 881038"/>
                  <a:gd name="connsiteX1" fmla="*/ 71240 w 1085925"/>
                  <a:gd name="connsiteY1" fmla="*/ 0 h 881038"/>
                  <a:gd name="connsiteX2" fmla="*/ 671577 w 1085925"/>
                  <a:gd name="connsiteY2" fmla="*/ 162164 h 881038"/>
                  <a:gd name="connsiteX3" fmla="*/ 854570 w 1085925"/>
                  <a:gd name="connsiteY3" fmla="*/ 40230 h 881038"/>
                  <a:gd name="connsiteX4" fmla="*/ 1085925 w 1085925"/>
                  <a:gd name="connsiteY4" fmla="*/ 266221 h 881038"/>
                  <a:gd name="connsiteX5" fmla="*/ 1027287 w 1085925"/>
                  <a:gd name="connsiteY5" fmla="*/ 543477 h 881038"/>
                  <a:gd name="connsiteX6" fmla="*/ 132042 w 1085925"/>
                  <a:gd name="connsiteY6" fmla="*/ 881038 h 881038"/>
                  <a:gd name="connsiteX7" fmla="*/ 0 w 1085925"/>
                  <a:gd name="connsiteY7" fmla="*/ 242201 h 881038"/>
                  <a:gd name="connsiteX0" fmla="*/ 0 w 1085925"/>
                  <a:gd name="connsiteY0" fmla="*/ 360473 h 999310"/>
                  <a:gd name="connsiteX1" fmla="*/ 71240 w 1085925"/>
                  <a:gd name="connsiteY1" fmla="*/ 118272 h 999310"/>
                  <a:gd name="connsiteX2" fmla="*/ 221969 w 1085925"/>
                  <a:gd name="connsiteY2" fmla="*/ 0 h 999310"/>
                  <a:gd name="connsiteX3" fmla="*/ 854570 w 1085925"/>
                  <a:gd name="connsiteY3" fmla="*/ 158502 h 999310"/>
                  <a:gd name="connsiteX4" fmla="*/ 1085925 w 1085925"/>
                  <a:gd name="connsiteY4" fmla="*/ 384493 h 999310"/>
                  <a:gd name="connsiteX5" fmla="*/ 1027287 w 1085925"/>
                  <a:gd name="connsiteY5" fmla="*/ 661749 h 999310"/>
                  <a:gd name="connsiteX6" fmla="*/ 132042 w 1085925"/>
                  <a:gd name="connsiteY6" fmla="*/ 999310 h 999310"/>
                  <a:gd name="connsiteX7" fmla="*/ 0 w 1085925"/>
                  <a:gd name="connsiteY7" fmla="*/ 360473 h 999310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54570 w 1085925"/>
                  <a:gd name="connsiteY3" fmla="*/ 183697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81989 w 1085925"/>
                  <a:gd name="connsiteY3" fmla="*/ 180539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132042 w 1085925"/>
                  <a:gd name="connsiteY6" fmla="*/ 1024505 h 1024505"/>
                  <a:gd name="connsiteX7" fmla="*/ 0 w 1085925"/>
                  <a:gd name="connsiteY7" fmla="*/ 385668 h 1024505"/>
                  <a:gd name="connsiteX0" fmla="*/ 0 w 1085925"/>
                  <a:gd name="connsiteY0" fmla="*/ 385668 h 1024505"/>
                  <a:gd name="connsiteX1" fmla="*/ 71240 w 1085925"/>
                  <a:gd name="connsiteY1" fmla="*/ 143467 h 1024505"/>
                  <a:gd name="connsiteX2" fmla="*/ 221969 w 1085925"/>
                  <a:gd name="connsiteY2" fmla="*/ 25195 h 1024505"/>
                  <a:gd name="connsiteX3" fmla="*/ 879778 w 1085925"/>
                  <a:gd name="connsiteY3" fmla="*/ 210456 h 1024505"/>
                  <a:gd name="connsiteX4" fmla="*/ 1085925 w 1085925"/>
                  <a:gd name="connsiteY4" fmla="*/ 409688 h 1024505"/>
                  <a:gd name="connsiteX5" fmla="*/ 1027287 w 1085925"/>
                  <a:gd name="connsiteY5" fmla="*/ 686944 h 1024505"/>
                  <a:gd name="connsiteX6" fmla="*/ 962328 w 1085925"/>
                  <a:gd name="connsiteY6" fmla="*/ 980303 h 1024505"/>
                  <a:gd name="connsiteX7" fmla="*/ 132042 w 1085925"/>
                  <a:gd name="connsiteY7" fmla="*/ 1024505 h 1024505"/>
                  <a:gd name="connsiteX8" fmla="*/ 0 w 1085925"/>
                  <a:gd name="connsiteY8" fmla="*/ 385668 h 1024505"/>
                  <a:gd name="connsiteX0" fmla="*/ 0 w 1085925"/>
                  <a:gd name="connsiteY0" fmla="*/ 385668 h 980303"/>
                  <a:gd name="connsiteX1" fmla="*/ 71240 w 1085925"/>
                  <a:gd name="connsiteY1" fmla="*/ 143467 h 980303"/>
                  <a:gd name="connsiteX2" fmla="*/ 221969 w 1085925"/>
                  <a:gd name="connsiteY2" fmla="*/ 25195 h 980303"/>
                  <a:gd name="connsiteX3" fmla="*/ 879778 w 1085925"/>
                  <a:gd name="connsiteY3" fmla="*/ 210456 h 980303"/>
                  <a:gd name="connsiteX4" fmla="*/ 1085925 w 1085925"/>
                  <a:gd name="connsiteY4" fmla="*/ 409688 h 980303"/>
                  <a:gd name="connsiteX5" fmla="*/ 1027287 w 1085925"/>
                  <a:gd name="connsiteY5" fmla="*/ 686944 h 980303"/>
                  <a:gd name="connsiteX6" fmla="*/ 962328 w 1085925"/>
                  <a:gd name="connsiteY6" fmla="*/ 980303 h 980303"/>
                  <a:gd name="connsiteX7" fmla="*/ 143190 w 1085925"/>
                  <a:gd name="connsiteY7" fmla="*/ 918520 h 980303"/>
                  <a:gd name="connsiteX8" fmla="*/ 0 w 1085925"/>
                  <a:gd name="connsiteY8" fmla="*/ 385668 h 980303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879778 w 1085925"/>
                  <a:gd name="connsiteY4" fmla="*/ 211389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085925"/>
                  <a:gd name="connsiteY0" fmla="*/ 386601 h 981236"/>
                  <a:gd name="connsiteX1" fmla="*/ 71240 w 1085925"/>
                  <a:gd name="connsiteY1" fmla="*/ 144400 h 981236"/>
                  <a:gd name="connsiteX2" fmla="*/ 221969 w 1085925"/>
                  <a:gd name="connsiteY2" fmla="*/ 26128 h 981236"/>
                  <a:gd name="connsiteX3" fmla="*/ 518156 w 1085925"/>
                  <a:gd name="connsiteY3" fmla="*/ 6385 h 981236"/>
                  <a:gd name="connsiteX4" fmla="*/ 1016884 w 1085925"/>
                  <a:gd name="connsiteY4" fmla="*/ 160080 h 981236"/>
                  <a:gd name="connsiteX5" fmla="*/ 1085925 w 1085925"/>
                  <a:gd name="connsiteY5" fmla="*/ 410621 h 981236"/>
                  <a:gd name="connsiteX6" fmla="*/ 1027287 w 1085925"/>
                  <a:gd name="connsiteY6" fmla="*/ 687877 h 981236"/>
                  <a:gd name="connsiteX7" fmla="*/ 962328 w 1085925"/>
                  <a:gd name="connsiteY7" fmla="*/ 981236 h 981236"/>
                  <a:gd name="connsiteX8" fmla="*/ 143190 w 1085925"/>
                  <a:gd name="connsiteY8" fmla="*/ 919453 h 981236"/>
                  <a:gd name="connsiteX9" fmla="*/ 0 w 1085925"/>
                  <a:gd name="connsiteY9" fmla="*/ 386601 h 981236"/>
                  <a:gd name="connsiteX0" fmla="*/ 0 w 1406060"/>
                  <a:gd name="connsiteY0" fmla="*/ 386601 h 981236"/>
                  <a:gd name="connsiteX1" fmla="*/ 71240 w 1406060"/>
                  <a:gd name="connsiteY1" fmla="*/ 144400 h 981236"/>
                  <a:gd name="connsiteX2" fmla="*/ 221969 w 1406060"/>
                  <a:gd name="connsiteY2" fmla="*/ 26128 h 981236"/>
                  <a:gd name="connsiteX3" fmla="*/ 518156 w 1406060"/>
                  <a:gd name="connsiteY3" fmla="*/ 6385 h 981236"/>
                  <a:gd name="connsiteX4" fmla="*/ 1016884 w 1406060"/>
                  <a:gd name="connsiteY4" fmla="*/ 160080 h 981236"/>
                  <a:gd name="connsiteX5" fmla="*/ 1085925 w 1406060"/>
                  <a:gd name="connsiteY5" fmla="*/ 410621 h 981236"/>
                  <a:gd name="connsiteX6" fmla="*/ 1406061 w 1406060"/>
                  <a:gd name="connsiteY6" fmla="*/ 866935 h 981236"/>
                  <a:gd name="connsiteX7" fmla="*/ 962328 w 1406060"/>
                  <a:gd name="connsiteY7" fmla="*/ 981236 h 981236"/>
                  <a:gd name="connsiteX8" fmla="*/ 143190 w 1406060"/>
                  <a:gd name="connsiteY8" fmla="*/ 919453 h 981236"/>
                  <a:gd name="connsiteX9" fmla="*/ 0 w 1406060"/>
                  <a:gd name="connsiteY9" fmla="*/ 386601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340863 w 1603734"/>
                  <a:gd name="connsiteY8" fmla="*/ 919453 h 981236"/>
                  <a:gd name="connsiteX9" fmla="*/ 0 w 1603734"/>
                  <a:gd name="connsiteY9" fmla="*/ 304977 h 981236"/>
                  <a:gd name="connsiteX0" fmla="*/ 0 w 1603734"/>
                  <a:gd name="connsiteY0" fmla="*/ 304977 h 981236"/>
                  <a:gd name="connsiteX1" fmla="*/ 268913 w 1603734"/>
                  <a:gd name="connsiteY1" fmla="*/ 144400 h 981236"/>
                  <a:gd name="connsiteX2" fmla="*/ 419642 w 1603734"/>
                  <a:gd name="connsiteY2" fmla="*/ 26128 h 981236"/>
                  <a:gd name="connsiteX3" fmla="*/ 715829 w 1603734"/>
                  <a:gd name="connsiteY3" fmla="*/ 6385 h 981236"/>
                  <a:gd name="connsiteX4" fmla="*/ 1214557 w 1603734"/>
                  <a:gd name="connsiteY4" fmla="*/ 160080 h 981236"/>
                  <a:gd name="connsiteX5" fmla="*/ 1283598 w 1603734"/>
                  <a:gd name="connsiteY5" fmla="*/ 410621 h 981236"/>
                  <a:gd name="connsiteX6" fmla="*/ 1603734 w 1603734"/>
                  <a:gd name="connsiteY6" fmla="*/ 866935 h 981236"/>
                  <a:gd name="connsiteX7" fmla="*/ 1160001 w 1603734"/>
                  <a:gd name="connsiteY7" fmla="*/ 981236 h 981236"/>
                  <a:gd name="connsiteX8" fmla="*/ 442110 w 1603734"/>
                  <a:gd name="connsiteY8" fmla="*/ 854668 h 981236"/>
                  <a:gd name="connsiteX9" fmla="*/ 0 w 1603734"/>
                  <a:gd name="connsiteY9" fmla="*/ 304977 h 981236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283598 w 1603734"/>
                  <a:gd name="connsiteY5" fmla="*/ 448858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14557 w 1603734"/>
                  <a:gd name="connsiteY4" fmla="*/ 198317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43214 h 1019473"/>
                  <a:gd name="connsiteX1" fmla="*/ 265297 w 1603734"/>
                  <a:gd name="connsiteY1" fmla="*/ 122518 h 1019473"/>
                  <a:gd name="connsiteX2" fmla="*/ 419642 w 1603734"/>
                  <a:gd name="connsiteY2" fmla="*/ 64365 h 1019473"/>
                  <a:gd name="connsiteX3" fmla="*/ 715829 w 1603734"/>
                  <a:gd name="connsiteY3" fmla="*/ 44622 h 1019473"/>
                  <a:gd name="connsiteX4" fmla="*/ 1209132 w 1603734"/>
                  <a:gd name="connsiteY4" fmla="*/ 108139 h 1019473"/>
                  <a:gd name="connsiteX5" fmla="*/ 1457464 w 1603734"/>
                  <a:gd name="connsiteY5" fmla="*/ 426054 h 1019473"/>
                  <a:gd name="connsiteX6" fmla="*/ 1603734 w 1603734"/>
                  <a:gd name="connsiteY6" fmla="*/ 905172 h 1019473"/>
                  <a:gd name="connsiteX7" fmla="*/ 1160001 w 1603734"/>
                  <a:gd name="connsiteY7" fmla="*/ 1019473 h 1019473"/>
                  <a:gd name="connsiteX8" fmla="*/ 442110 w 1603734"/>
                  <a:gd name="connsiteY8" fmla="*/ 892905 h 1019473"/>
                  <a:gd name="connsiteX9" fmla="*/ 0 w 1603734"/>
                  <a:gd name="connsiteY9" fmla="*/ 343214 h 1019473"/>
                  <a:gd name="connsiteX0" fmla="*/ 0 w 1603734"/>
                  <a:gd name="connsiteY0" fmla="*/ 361826 h 1038085"/>
                  <a:gd name="connsiteX1" fmla="*/ 265297 w 1603734"/>
                  <a:gd name="connsiteY1" fmla="*/ 141130 h 1038085"/>
                  <a:gd name="connsiteX2" fmla="*/ 419642 w 1603734"/>
                  <a:gd name="connsiteY2" fmla="*/ 82977 h 1038085"/>
                  <a:gd name="connsiteX3" fmla="*/ 694734 w 1603734"/>
                  <a:gd name="connsiteY3" fmla="*/ 3891 h 1038085"/>
                  <a:gd name="connsiteX4" fmla="*/ 1209132 w 1603734"/>
                  <a:gd name="connsiteY4" fmla="*/ 126751 h 1038085"/>
                  <a:gd name="connsiteX5" fmla="*/ 1457464 w 1603734"/>
                  <a:gd name="connsiteY5" fmla="*/ 444666 h 1038085"/>
                  <a:gd name="connsiteX6" fmla="*/ 1603734 w 1603734"/>
                  <a:gd name="connsiteY6" fmla="*/ 923784 h 1038085"/>
                  <a:gd name="connsiteX7" fmla="*/ 1160001 w 1603734"/>
                  <a:gd name="connsiteY7" fmla="*/ 1038085 h 1038085"/>
                  <a:gd name="connsiteX8" fmla="*/ 442110 w 1603734"/>
                  <a:gd name="connsiteY8" fmla="*/ 911517 h 1038085"/>
                  <a:gd name="connsiteX9" fmla="*/ 0 w 1603734"/>
                  <a:gd name="connsiteY9" fmla="*/ 361826 h 1038085"/>
                  <a:gd name="connsiteX0" fmla="*/ 0 w 1603734"/>
                  <a:gd name="connsiteY0" fmla="*/ 364214 h 1040473"/>
                  <a:gd name="connsiteX1" fmla="*/ 265297 w 1603734"/>
                  <a:gd name="connsiteY1" fmla="*/ 143518 h 1040473"/>
                  <a:gd name="connsiteX2" fmla="*/ 363593 w 1603734"/>
                  <a:gd name="connsiteY2" fmla="*/ 27580 h 1040473"/>
                  <a:gd name="connsiteX3" fmla="*/ 694734 w 1603734"/>
                  <a:gd name="connsiteY3" fmla="*/ 6279 h 1040473"/>
                  <a:gd name="connsiteX4" fmla="*/ 1209132 w 1603734"/>
                  <a:gd name="connsiteY4" fmla="*/ 129139 h 1040473"/>
                  <a:gd name="connsiteX5" fmla="*/ 1457464 w 1603734"/>
                  <a:gd name="connsiteY5" fmla="*/ 447054 h 1040473"/>
                  <a:gd name="connsiteX6" fmla="*/ 1603734 w 1603734"/>
                  <a:gd name="connsiteY6" fmla="*/ 926172 h 1040473"/>
                  <a:gd name="connsiteX7" fmla="*/ 1160001 w 1603734"/>
                  <a:gd name="connsiteY7" fmla="*/ 1040473 h 1040473"/>
                  <a:gd name="connsiteX8" fmla="*/ 442110 w 1603734"/>
                  <a:gd name="connsiteY8" fmla="*/ 913905 h 1040473"/>
                  <a:gd name="connsiteX9" fmla="*/ 0 w 1603734"/>
                  <a:gd name="connsiteY9" fmla="*/ 364214 h 1040473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0 w 1603734"/>
                  <a:gd name="connsiteY9" fmla="*/ 364214 h 1191547"/>
                  <a:gd name="connsiteX0" fmla="*/ 0 w 1603734"/>
                  <a:gd name="connsiteY0" fmla="*/ 364214 h 1191547"/>
                  <a:gd name="connsiteX1" fmla="*/ 265297 w 1603734"/>
                  <a:gd name="connsiteY1" fmla="*/ 143518 h 1191547"/>
                  <a:gd name="connsiteX2" fmla="*/ 363593 w 1603734"/>
                  <a:gd name="connsiteY2" fmla="*/ 27580 h 1191547"/>
                  <a:gd name="connsiteX3" fmla="*/ 694734 w 1603734"/>
                  <a:gd name="connsiteY3" fmla="*/ 6279 h 1191547"/>
                  <a:gd name="connsiteX4" fmla="*/ 1209132 w 1603734"/>
                  <a:gd name="connsiteY4" fmla="*/ 129139 h 1191547"/>
                  <a:gd name="connsiteX5" fmla="*/ 1457464 w 1603734"/>
                  <a:gd name="connsiteY5" fmla="*/ 447054 h 1191547"/>
                  <a:gd name="connsiteX6" fmla="*/ 1603734 w 1603734"/>
                  <a:gd name="connsiteY6" fmla="*/ 926172 h 1191547"/>
                  <a:gd name="connsiteX7" fmla="*/ 1151565 w 1603734"/>
                  <a:gd name="connsiteY7" fmla="*/ 1191547 h 1191547"/>
                  <a:gd name="connsiteX8" fmla="*/ 442110 w 1603734"/>
                  <a:gd name="connsiteY8" fmla="*/ 913905 h 1191547"/>
                  <a:gd name="connsiteX9" fmla="*/ 120106 w 1603734"/>
                  <a:gd name="connsiteY9" fmla="*/ 649712 h 1191547"/>
                  <a:gd name="connsiteX10" fmla="*/ 0 w 1603734"/>
                  <a:gd name="connsiteY10" fmla="*/ 364214 h 119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3734" h="1191547">
                    <a:moveTo>
                      <a:pt x="0" y="364214"/>
                    </a:moveTo>
                    <a:cubicBezTo>
                      <a:pt x="93927" y="84754"/>
                      <a:pt x="-60902" y="350439"/>
                      <a:pt x="265297" y="143518"/>
                    </a:cubicBezTo>
                    <a:cubicBezTo>
                      <a:pt x="636331" y="-116772"/>
                      <a:pt x="313350" y="67004"/>
                      <a:pt x="363593" y="27580"/>
                    </a:cubicBezTo>
                    <a:cubicBezTo>
                      <a:pt x="470257" y="55809"/>
                      <a:pt x="588070" y="-21950"/>
                      <a:pt x="694734" y="6279"/>
                    </a:cubicBezTo>
                    <a:lnTo>
                      <a:pt x="1209132" y="129139"/>
                    </a:lnTo>
                    <a:lnTo>
                      <a:pt x="1457464" y="447054"/>
                    </a:lnTo>
                    <a:lnTo>
                      <a:pt x="1603734" y="926172"/>
                    </a:lnTo>
                    <a:cubicBezTo>
                      <a:pt x="1450901" y="979561"/>
                      <a:pt x="1304398" y="1138158"/>
                      <a:pt x="1151565" y="1191547"/>
                    </a:cubicBezTo>
                    <a:lnTo>
                      <a:pt x="442110" y="913905"/>
                    </a:lnTo>
                    <a:cubicBezTo>
                      <a:pt x="369428" y="819276"/>
                      <a:pt x="192788" y="744341"/>
                      <a:pt x="120106" y="649712"/>
                    </a:cubicBezTo>
                    <a:lnTo>
                      <a:pt x="0" y="364214"/>
                    </a:lnTo>
                    <a:close/>
                  </a:path>
                </a:pathLst>
              </a:custGeom>
              <a:pattFill prst="smCheck">
                <a:fgClr>
                  <a:srgbClr val="352BFF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 w="19050" cmpd="sng">
                <a:solidFill>
                  <a:srgbClr val="352B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</p:grpSp>
        <p:sp>
          <p:nvSpPr>
            <p:cNvPr id="325" name="Line 131">
              <a:extLst>
                <a:ext uri="{FF2B5EF4-FFF2-40B4-BE49-F238E27FC236}">
                  <a16:creationId xmlns:a16="http://schemas.microsoft.com/office/drawing/2014/main" id="{64D6C651-791C-2D4D-9921-33FA369F2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48187" y="16190434"/>
              <a:ext cx="1037948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prstShdw prst="shdw17" dist="17961" dir="13500000">
                <a:srgbClr val="99CCFF"/>
              </a:prst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26" name="Line 131">
            <a:extLst>
              <a:ext uri="{FF2B5EF4-FFF2-40B4-BE49-F238E27FC236}">
                <a16:creationId xmlns:a16="http://schemas.microsoft.com/office/drawing/2014/main" id="{0E893B8A-6DEF-4144-83F4-514C85D937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940162" y="13845010"/>
            <a:ext cx="14239062" cy="11436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prstShdw prst="shdw17" dist="17961" dir="13500000">
              <a:srgbClr val="99CCFF"/>
            </a:prst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" name="Line 131">
            <a:extLst>
              <a:ext uri="{FF2B5EF4-FFF2-40B4-BE49-F238E27FC236}">
                <a16:creationId xmlns:a16="http://schemas.microsoft.com/office/drawing/2014/main" id="{F530B769-FEE1-554C-AEBA-6121912436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55520" y="22167180"/>
            <a:ext cx="14469786" cy="796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prstShdw prst="shdw17" dist="17961" dir="13500000">
              <a:srgbClr val="99CCFF"/>
            </a:prst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29" name="Image 328">
            <a:extLst>
              <a:ext uri="{FF2B5EF4-FFF2-40B4-BE49-F238E27FC236}">
                <a16:creationId xmlns:a16="http://schemas.microsoft.com/office/drawing/2014/main" id="{F15AE5B1-8E36-5947-A0B3-DD733BB96C2E}"/>
              </a:ext>
            </a:extLst>
          </p:cNvPr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53" y="2315799"/>
            <a:ext cx="2370708" cy="317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1" name="Line 131">
            <a:extLst>
              <a:ext uri="{FF2B5EF4-FFF2-40B4-BE49-F238E27FC236}">
                <a16:creationId xmlns:a16="http://schemas.microsoft.com/office/drawing/2014/main" id="{5EFD427C-083D-FB40-81DF-838BA84047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68153" y="31057531"/>
            <a:ext cx="11953129" cy="27952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prstShdw prst="shdw17" dist="17961" dir="13500000">
              <a:srgbClr val="99CCFF"/>
            </a:prst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Text Box 5360"/>
          <p:cNvSpPr txBox="1">
            <a:spLocks noChangeArrowheads="1"/>
          </p:cNvSpPr>
          <p:nvPr/>
        </p:nvSpPr>
        <p:spPr bwMode="auto">
          <a:xfrm>
            <a:off x="14160735" y="22337762"/>
            <a:ext cx="15011617" cy="76247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23579" tIns="11790" rIns="23579" bIns="11790">
            <a:spAutoFit/>
          </a:bodyPr>
          <a:lstStyle>
            <a:lvl1pPr defTabSz="2235200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223520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r>
              <a:rPr lang="fr-FR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SANS: </a:t>
            </a:r>
            <a:r>
              <a:rPr lang="fr-FR" sz="4800" dirty="0">
                <a:solidFill>
                  <a:srgbClr val="37AD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INTESTINAL</a:t>
            </a:r>
            <a:r>
              <a:rPr lang="fr-FR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digestion</a:t>
            </a:r>
            <a:endParaRPr lang="en-US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77" name="Picture 2" descr="Cochon domestique McDull, cochon dessin animé, Personnage de dessin animé,  mammifère png | PNGEgg">
            <a:extLst>
              <a:ext uri="{FF2B5EF4-FFF2-40B4-BE49-F238E27FC236}">
                <a16:creationId xmlns:a16="http://schemas.microsoft.com/office/drawing/2014/main" id="{1E7196B3-379C-A347-9479-7C982D2398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10970" r="20748" b="22049"/>
          <a:stretch/>
        </p:blipFill>
        <p:spPr bwMode="auto">
          <a:xfrm>
            <a:off x="863712" y="15400174"/>
            <a:ext cx="781249" cy="71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6" name="ZoneTexte 635">
            <a:extLst>
              <a:ext uri="{FF2B5EF4-FFF2-40B4-BE49-F238E27FC236}">
                <a16:creationId xmlns:a16="http://schemas.microsoft.com/office/drawing/2014/main" id="{7D327F56-E4BB-E149-9628-1519EE39880F}"/>
              </a:ext>
            </a:extLst>
          </p:cNvPr>
          <p:cNvSpPr txBox="1"/>
          <p:nvPr/>
        </p:nvSpPr>
        <p:spPr>
          <a:xfrm>
            <a:off x="11254089" y="28966690"/>
            <a:ext cx="1136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1FF"/>
                </a:solidFill>
              </a:rPr>
              <a:t>37</a:t>
            </a:r>
            <a:r>
              <a:rPr lang="fr-FR" sz="2800" b="1" dirty="0">
                <a:solidFill>
                  <a:srgbClr val="FF01FF"/>
                </a:solidFill>
              </a:rPr>
              <a:t> °C</a:t>
            </a:r>
          </a:p>
        </p:txBody>
      </p:sp>
      <p:sp>
        <p:nvSpPr>
          <p:cNvPr id="643" name="Rectangle 642">
            <a:extLst>
              <a:ext uri="{FF2B5EF4-FFF2-40B4-BE49-F238E27FC236}">
                <a16:creationId xmlns:a16="http://schemas.microsoft.com/office/drawing/2014/main" id="{847F8F3C-7F80-FA46-BF68-49B6A1E0AEB3}"/>
              </a:ext>
            </a:extLst>
          </p:cNvPr>
          <p:cNvSpPr/>
          <p:nvPr/>
        </p:nvSpPr>
        <p:spPr>
          <a:xfrm>
            <a:off x="1740509" y="17240840"/>
            <a:ext cx="10070174" cy="4993502"/>
          </a:xfrm>
          <a:prstGeom prst="rect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8296846" y="11352013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99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Pepsin</a:t>
            </a:r>
            <a:endParaRPr lang="fr-FR" dirty="0">
              <a:solidFill>
                <a:srgbClr val="0099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45" name="Connecteur droit avec flèche 644">
            <a:extLst>
              <a:ext uri="{FF2B5EF4-FFF2-40B4-BE49-F238E27FC236}">
                <a16:creationId xmlns:a16="http://schemas.microsoft.com/office/drawing/2014/main" id="{A3689D35-23C9-8949-8F3B-8D6396D8741D}"/>
              </a:ext>
            </a:extLst>
          </p:cNvPr>
          <p:cNvCxnSpPr>
            <a:cxnSpLocks/>
          </p:cNvCxnSpPr>
          <p:nvPr/>
        </p:nvCxnSpPr>
        <p:spPr>
          <a:xfrm flipV="1">
            <a:off x="2392190" y="21549866"/>
            <a:ext cx="413326" cy="2115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6" name="Connecteur droit avec flèche 715">
            <a:extLst>
              <a:ext uri="{FF2B5EF4-FFF2-40B4-BE49-F238E27FC236}">
                <a16:creationId xmlns:a16="http://schemas.microsoft.com/office/drawing/2014/main" id="{03A55759-6D99-594B-8A17-28C2953216DD}"/>
              </a:ext>
            </a:extLst>
          </p:cNvPr>
          <p:cNvCxnSpPr/>
          <p:nvPr/>
        </p:nvCxnSpPr>
        <p:spPr>
          <a:xfrm>
            <a:off x="7272473" y="21909906"/>
            <a:ext cx="994568" cy="0"/>
          </a:xfrm>
          <a:prstGeom prst="straightConnector1">
            <a:avLst/>
          </a:prstGeom>
          <a:ln w="28575">
            <a:solidFill>
              <a:srgbClr val="352ED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34" name="Objet 833" descr="Project Path: C:\Users\mnapieraj\Desktop\SAXS\protein solutions\native and with GdnHCL\SAXS_22_06_20.opju&#10;PE Folder: /SAXS_22_06_20/Folder1/&#10;Short Name: Graph1">
            <a:extLst>
              <a:ext uri="{FF2B5EF4-FFF2-40B4-BE49-F238E27FC236}">
                <a16:creationId xmlns:a16="http://schemas.microsoft.com/office/drawing/2014/main" id="{02DED0C8-B474-B749-98A8-B4206B3B05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977509"/>
              </p:ext>
            </p:extLst>
          </p:nvPr>
        </p:nvGraphicFramePr>
        <p:xfrm>
          <a:off x="2598853" y="32105710"/>
          <a:ext cx="7865831" cy="6022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" name="Graph" r:id="rId37" imgW="3920760" imgH="3000960" progId="Origin95.Graph">
                  <p:embed/>
                </p:oleObj>
              </mc:Choice>
              <mc:Fallback>
                <p:oleObj name="Graph" r:id="rId37" imgW="3920760" imgH="3000960" progId="Origin95.Graph">
                  <p:embed/>
                  <p:pic>
                    <p:nvPicPr>
                      <p:cNvPr id="687" name="Objet 686" descr="Project Path: C:\Users\mnapieraj\Desktop\SAXS\protein solutions\native and with GdnHCL\SAXS_22_06_20.opju&#10;PE Folder: /SAXS_22_06_20/Folder1/&#10;Short Name: Graph1">
                        <a:extLst>
                          <a:ext uri="{FF2B5EF4-FFF2-40B4-BE49-F238E27FC236}">
                            <a16:creationId xmlns:a16="http://schemas.microsoft.com/office/drawing/2014/main" id="{02DED0C8-B474-B749-98A8-B4206B3B05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8853" y="32105710"/>
                        <a:ext cx="7865831" cy="60223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35" name="Groupe 834">
            <a:extLst>
              <a:ext uri="{FF2B5EF4-FFF2-40B4-BE49-F238E27FC236}">
                <a16:creationId xmlns:a16="http://schemas.microsoft.com/office/drawing/2014/main" id="{8B06CEBF-7EC0-1A4A-87E9-FA6F4F65E4B6}"/>
              </a:ext>
            </a:extLst>
          </p:cNvPr>
          <p:cNvGrpSpPr/>
          <p:nvPr/>
        </p:nvGrpSpPr>
        <p:grpSpPr>
          <a:xfrm>
            <a:off x="-416122" y="32064728"/>
            <a:ext cx="14800097" cy="4399293"/>
            <a:chOff x="-556733" y="24485609"/>
            <a:chExt cx="14254170" cy="4005271"/>
          </a:xfrm>
        </p:grpSpPr>
        <p:sp>
          <p:nvSpPr>
            <p:cNvPr id="836" name="Text Box 93"/>
            <p:cNvSpPr txBox="1">
              <a:spLocks noChangeArrowheads="1"/>
            </p:cNvSpPr>
            <p:nvPr/>
          </p:nvSpPr>
          <p:spPr bwMode="auto">
            <a:xfrm>
              <a:off x="13602864" y="26858552"/>
              <a:ext cx="94573" cy="37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6567" tIns="38288" rIns="76567" bIns="38288">
              <a:spAutoFit/>
            </a:bodyPr>
            <a:lstStyle>
              <a:lvl1pPr defTabSz="762000">
                <a:defRPr sz="2100" b="1">
                  <a:solidFill>
                    <a:srgbClr val="250A8A"/>
                  </a:solidFill>
                  <a:latin typeface="Arial" charset="0"/>
                </a:defRPr>
              </a:lvl1pPr>
              <a:lvl2pPr marL="742950" indent="-285750" defTabSz="762000">
                <a:defRPr sz="2100" b="1">
                  <a:solidFill>
                    <a:srgbClr val="250A8A"/>
                  </a:solidFill>
                  <a:latin typeface="Arial" charset="0"/>
                </a:defRPr>
              </a:lvl2pPr>
              <a:lvl3pPr marL="1143000" indent="-228600" defTabSz="762000">
                <a:defRPr sz="2100" b="1">
                  <a:solidFill>
                    <a:srgbClr val="250A8A"/>
                  </a:solidFill>
                  <a:latin typeface="Arial" charset="0"/>
                </a:defRPr>
              </a:lvl3pPr>
              <a:lvl4pPr marL="1600200" indent="-228600" defTabSz="762000">
                <a:defRPr sz="2100" b="1">
                  <a:solidFill>
                    <a:srgbClr val="250A8A"/>
                  </a:solidFill>
                  <a:latin typeface="Arial" charset="0"/>
                </a:defRPr>
              </a:lvl4pPr>
              <a:lvl5pPr marL="2057400" indent="-228600" defTabSz="762000">
                <a:defRPr sz="2100" b="1">
                  <a:solidFill>
                    <a:srgbClr val="250A8A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50000"/>
                </a:spcBef>
                <a:spcAft>
                  <a:spcPct val="0"/>
                </a:spcAft>
                <a:defRPr sz="2100" b="1">
                  <a:solidFill>
                    <a:srgbClr val="250A8A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</a:pPr>
              <a:endParaRPr lang="en-IE" altLang="fr-FR" b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837" name="Connecteur droit avec flèche 836">
              <a:extLst>
                <a:ext uri="{FF2B5EF4-FFF2-40B4-BE49-F238E27FC236}">
                  <a16:creationId xmlns:a16="http://schemas.microsoft.com/office/drawing/2014/main" id="{0253CEE8-E2CB-964F-BC9B-DD817EDD56B4}"/>
                </a:ext>
              </a:extLst>
            </p:cNvPr>
            <p:cNvCxnSpPr>
              <a:cxnSpLocks/>
              <a:stCxn id="851" idx="1"/>
            </p:cNvCxnSpPr>
            <p:nvPr/>
          </p:nvCxnSpPr>
          <p:spPr>
            <a:xfrm flipH="1">
              <a:off x="7471113" y="27024040"/>
              <a:ext cx="2274904" cy="240365"/>
            </a:xfrm>
            <a:prstGeom prst="straightConnector1">
              <a:avLst/>
            </a:prstGeom>
            <a:ln w="38100">
              <a:solidFill>
                <a:srgbClr val="37AD6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9" name="Rectangle 838">
              <a:extLst>
                <a:ext uri="{FF2B5EF4-FFF2-40B4-BE49-F238E27FC236}">
                  <a16:creationId xmlns:a16="http://schemas.microsoft.com/office/drawing/2014/main" id="{3D199911-4FEC-6C41-A733-36BA7504F7EF}"/>
                </a:ext>
              </a:extLst>
            </p:cNvPr>
            <p:cNvSpPr/>
            <p:nvPr/>
          </p:nvSpPr>
          <p:spPr>
            <a:xfrm>
              <a:off x="5923533" y="24501810"/>
              <a:ext cx="4177350" cy="968928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solidFill>
                <a:srgbClr val="246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/>
            </a:p>
          </p:txBody>
        </p:sp>
        <p:sp>
          <p:nvSpPr>
            <p:cNvPr id="840" name="Rectangle 839">
              <a:extLst>
                <a:ext uri="{FF2B5EF4-FFF2-40B4-BE49-F238E27FC236}">
                  <a16:creationId xmlns:a16="http://schemas.microsoft.com/office/drawing/2014/main" id="{465F246B-BDA7-664F-B2E9-9177A8CABAC2}"/>
                </a:ext>
              </a:extLst>
            </p:cNvPr>
            <p:cNvSpPr/>
            <p:nvPr/>
          </p:nvSpPr>
          <p:spPr>
            <a:xfrm>
              <a:off x="-71269" y="24485609"/>
              <a:ext cx="3896031" cy="94273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hollow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cylinder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b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1600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core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= 101 </a:t>
              </a:r>
              <a:r>
                <a:rPr lang="fr-FR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Å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sv-SE" sz="1600" dirty="0">
                  <a:latin typeface="Arial" panose="020B0604020202020204" pitchFamily="34" charset="0"/>
                  <a:cs typeface="Arial" panose="020B0604020202020204" pitchFamily="34" charset="0"/>
                </a:rPr>
                <a:t>R = 46+-3Å , L = 52+-3Å</a:t>
              </a:r>
              <a:endParaRPr lang="fr-FR" sz="1600" u="none" strike="noStrike" kern="0" spc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842" name="ZoneTexte 841">
              <a:extLst>
                <a:ext uri="{FF2B5EF4-FFF2-40B4-BE49-F238E27FC236}">
                  <a16:creationId xmlns:a16="http://schemas.microsoft.com/office/drawing/2014/main" id="{78A1E060-D8B7-1C48-BBD3-D7385CA7D2D3}"/>
                </a:ext>
              </a:extLst>
            </p:cNvPr>
            <p:cNvSpPr txBox="1"/>
            <p:nvPr/>
          </p:nvSpPr>
          <p:spPr>
            <a:xfrm>
              <a:off x="-556733" y="24551169"/>
              <a:ext cx="4230464" cy="439783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Cruciferin</a:t>
              </a:r>
              <a:r>
                <a:rPr lang="fr-FR" sz="2400" b="1" kern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400" kern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- 12S globulin</a:t>
              </a:r>
            </a:p>
          </p:txBody>
        </p:sp>
        <p:sp>
          <p:nvSpPr>
            <p:cNvPr id="843" name="ZoneTexte 842">
              <a:extLst>
                <a:ext uri="{FF2B5EF4-FFF2-40B4-BE49-F238E27FC236}">
                  <a16:creationId xmlns:a16="http://schemas.microsoft.com/office/drawing/2014/main" id="{C5DAA213-DAA6-9A44-B658-6DAF99A55059}"/>
                </a:ext>
              </a:extLst>
            </p:cNvPr>
            <p:cNvSpPr txBox="1"/>
            <p:nvPr/>
          </p:nvSpPr>
          <p:spPr>
            <a:xfrm>
              <a:off x="6117650" y="24882673"/>
              <a:ext cx="3745040" cy="534507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r>
                <a:rPr lang="fr-FR" sz="2400" b="1" kern="1200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Native Napin</a:t>
              </a:r>
              <a:r>
                <a:rPr lang="fr-FR" sz="2400" b="1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400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FR" sz="2400" kern="1200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2S </a:t>
              </a:r>
              <a:r>
                <a:rPr lang="fr-FR" sz="2400" kern="1200" dirty="0" err="1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albumin</a:t>
              </a:r>
              <a:br>
                <a:rPr lang="fr-FR" sz="2400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altLang="fr-FR" sz="24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12-16 kDa, </a:t>
              </a:r>
              <a:r>
                <a:rPr lang="fr-FR" altLang="fr-FR" sz="2400" b="1" dirty="0" err="1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</a:t>
              </a:r>
              <a:r>
                <a:rPr lang="fr-FR" altLang="fr-FR" sz="2400" b="1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9 –11</a:t>
              </a:r>
            </a:p>
            <a:p>
              <a:endParaRPr lang="fr-FR" b="1" baseline="-25000" dirty="0">
                <a:solidFill>
                  <a:srgbClr val="352BFF"/>
                </a:solidFill>
                <a:cs typeface="Arial" panose="020B0604020202020204" pitchFamily="34" charset="0"/>
              </a:endParaRPr>
            </a:p>
            <a:p>
              <a:pPr marL="0" lvl="0" indent="0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2000" kern="1200" dirty="0">
                <a:solidFill>
                  <a:srgbClr val="352B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44" name="Connecteur droit avec flèche 843">
              <a:extLst>
                <a:ext uri="{FF2B5EF4-FFF2-40B4-BE49-F238E27FC236}">
                  <a16:creationId xmlns:a16="http://schemas.microsoft.com/office/drawing/2014/main" id="{F6B669BB-977B-B943-9416-75C5E02004A4}"/>
                </a:ext>
              </a:extLst>
            </p:cNvPr>
            <p:cNvCxnSpPr>
              <a:cxnSpLocks/>
            </p:cNvCxnSpPr>
            <p:nvPr/>
          </p:nvCxnSpPr>
          <p:spPr>
            <a:xfrm>
              <a:off x="4714009" y="25576361"/>
              <a:ext cx="523301" cy="6777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5" name="Connecteur droit avec flèche 844">
              <a:extLst>
                <a:ext uri="{FF2B5EF4-FFF2-40B4-BE49-F238E27FC236}">
                  <a16:creationId xmlns:a16="http://schemas.microsoft.com/office/drawing/2014/main" id="{CC6BE730-C053-514F-B253-36A8FDA4FF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5213" y="25240522"/>
              <a:ext cx="455250" cy="1406979"/>
            </a:xfrm>
            <a:prstGeom prst="straightConnector1">
              <a:avLst/>
            </a:prstGeom>
            <a:ln w="38100">
              <a:solidFill>
                <a:srgbClr val="352B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6" name="Rectangle 845">
              <a:extLst>
                <a:ext uri="{FF2B5EF4-FFF2-40B4-BE49-F238E27FC236}">
                  <a16:creationId xmlns:a16="http://schemas.microsoft.com/office/drawing/2014/main" id="{6E04AF15-84C4-4341-9402-C73FA928112D}"/>
                </a:ext>
              </a:extLst>
            </p:cNvPr>
            <p:cNvSpPr/>
            <p:nvPr/>
          </p:nvSpPr>
          <p:spPr>
            <a:xfrm>
              <a:off x="38163" y="26781596"/>
              <a:ext cx="3031521" cy="1709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>
                  <a:solidFill>
                    <a:srgbClr val="7030A0"/>
                  </a:solidFill>
                </a:rPr>
                <a:t>SMALL ANGLE </a:t>
              </a:r>
            </a:p>
            <a:p>
              <a:r>
                <a:rPr lang="fr-FR" dirty="0">
                  <a:solidFill>
                    <a:srgbClr val="7030A0"/>
                  </a:solidFill>
                </a:rPr>
                <a:t>X RAYS SCATTERING</a:t>
              </a:r>
            </a:p>
            <a:p>
              <a:r>
                <a:rPr lang="fr-FR" b="1" dirty="0">
                  <a:solidFill>
                    <a:srgbClr val="7030A0"/>
                  </a:solidFill>
                </a:rPr>
                <a:t>WELL DEFINED </a:t>
              </a:r>
            </a:p>
            <a:p>
              <a:r>
                <a:rPr lang="fr-FR" sz="2400" b="1" dirty="0">
                  <a:solidFill>
                    <a:srgbClr val="FF0000"/>
                  </a:solidFill>
                </a:rPr>
                <a:t>Native in solutions </a:t>
              </a:r>
            </a:p>
          </p:txBody>
        </p:sp>
        <p:pic>
          <p:nvPicPr>
            <p:cNvPr id="847" name="Picture 3" descr="E:\Thèse\Comite de these 1A\Cruciferine.png">
              <a:extLst>
                <a:ext uri="{FF2B5EF4-FFF2-40B4-BE49-F238E27FC236}">
                  <a16:creationId xmlns:a16="http://schemas.microsoft.com/office/drawing/2014/main" id="{E4DFC0E2-B9BD-C748-A3A4-C48C44CCEC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2993" y="25405929"/>
              <a:ext cx="1311105" cy="128131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bg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8" name="Rectangle 847">
              <a:extLst>
                <a:ext uri="{FF2B5EF4-FFF2-40B4-BE49-F238E27FC236}">
                  <a16:creationId xmlns:a16="http://schemas.microsoft.com/office/drawing/2014/main" id="{68795EBB-7748-BE4F-B7D4-BEB8E4A297CF}"/>
                </a:ext>
              </a:extLst>
            </p:cNvPr>
            <p:cNvSpPr/>
            <p:nvPr/>
          </p:nvSpPr>
          <p:spPr>
            <a:xfrm>
              <a:off x="2129825" y="25698032"/>
              <a:ext cx="11031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>
                  <a:solidFill>
                    <a:srgbClr val="FF0000"/>
                  </a:solidFill>
                  <a:cs typeface="Arial" panose="020B0604020202020204" pitchFamily="34" charset="0"/>
                </a:rPr>
                <a:t>R = 46 </a:t>
              </a:r>
              <a:r>
                <a:rPr lang="fr-FR" sz="2000" b="1" dirty="0">
                  <a:solidFill>
                    <a:schemeClr val="accent6">
                      <a:lumMod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fr-FR" sz="2000" b="1" dirty="0">
                  <a:solidFill>
                    <a:srgbClr val="FF0000"/>
                  </a:solidFill>
                  <a:cs typeface="Arial" panose="020B0604020202020204" pitchFamily="34" charset="0"/>
                </a:rPr>
                <a:t>Å</a:t>
              </a:r>
              <a:endParaRPr lang="fr-FR" sz="2000" dirty="0"/>
            </a:p>
          </p:txBody>
        </p:sp>
        <p:sp>
          <p:nvSpPr>
            <p:cNvPr id="849" name="Rectangle 848">
              <a:extLst>
                <a:ext uri="{FF2B5EF4-FFF2-40B4-BE49-F238E27FC236}">
                  <a16:creationId xmlns:a16="http://schemas.microsoft.com/office/drawing/2014/main" id="{FAF75706-A2A3-F04D-8AB6-4AB8F8DB6C30}"/>
                </a:ext>
              </a:extLst>
            </p:cNvPr>
            <p:cNvSpPr/>
            <p:nvPr/>
          </p:nvSpPr>
          <p:spPr>
            <a:xfrm>
              <a:off x="6895457" y="25876636"/>
              <a:ext cx="16786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000" b="1" dirty="0">
                  <a:solidFill>
                    <a:srgbClr val="0000FF"/>
                  </a:solidFill>
                  <a:cs typeface="Arial" panose="020B0604020202020204" pitchFamily="34" charset="0"/>
                </a:rPr>
                <a:t>R 22 Å</a:t>
              </a:r>
              <a:r>
                <a:rPr lang="fr-FR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, r 12 Å</a:t>
              </a:r>
            </a:p>
          </p:txBody>
        </p:sp>
        <p:sp>
          <p:nvSpPr>
            <p:cNvPr id="850" name="Rectangle 849">
              <a:extLst>
                <a:ext uri="{FF2B5EF4-FFF2-40B4-BE49-F238E27FC236}">
                  <a16:creationId xmlns:a16="http://schemas.microsoft.com/office/drawing/2014/main" id="{B0A475BA-A413-424A-A9D5-DB0B83EABAB2}"/>
                </a:ext>
              </a:extLst>
            </p:cNvPr>
            <p:cNvSpPr/>
            <p:nvPr/>
          </p:nvSpPr>
          <p:spPr>
            <a:xfrm>
              <a:off x="463453" y="24811860"/>
              <a:ext cx="2983567" cy="588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altLang="fr-FR" sz="2400" dirty="0">
                  <a:solidFill>
                    <a:srgbClr val="FF0000"/>
                  </a:solidFill>
                  <a:cs typeface="Arial" panose="020B0604020202020204" pitchFamily="34" charset="0"/>
                </a:rPr>
                <a:t>300-350 kDa, </a:t>
              </a:r>
              <a:r>
                <a:rPr lang="fr-FR" altLang="fr-FR" sz="24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</a:t>
              </a:r>
              <a:r>
                <a:rPr lang="fr-FR" altLang="fr-FR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altLang="fr-FR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</a:t>
              </a:r>
              <a:r>
                <a:rPr lang="fr-FR" altLang="fr-FR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fr-FR" altLang="fr-FR" sz="2400" b="1" baseline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ZoneTexte 850">
              <a:extLst>
                <a:ext uri="{FF2B5EF4-FFF2-40B4-BE49-F238E27FC236}">
                  <a16:creationId xmlns:a16="http://schemas.microsoft.com/office/drawing/2014/main" id="{70FB6D34-C360-6D4B-B669-6C451B08788E}"/>
                </a:ext>
              </a:extLst>
            </p:cNvPr>
            <p:cNvSpPr txBox="1"/>
            <p:nvPr/>
          </p:nvSpPr>
          <p:spPr>
            <a:xfrm>
              <a:off x="9746018" y="26426083"/>
              <a:ext cx="2873994" cy="1195912"/>
            </a:xfrm>
            <a:prstGeom prst="rect">
              <a:avLst/>
            </a:prstGeom>
            <a:ln w="57150">
              <a:solidFill>
                <a:srgbClr val="37AD6B"/>
              </a:solidFill>
              <a:prstDash val="dash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b="1" kern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ISOLATE mix:</a:t>
              </a:r>
              <a:br>
                <a:rPr lang="fr-FR" sz="2800" b="1" kern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53</a:t>
              </a:r>
              <a:r>
                <a:rPr lang="fr-FR" sz="2800" b="1" kern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 </a:t>
              </a:r>
              <a:r>
                <a:rPr lang="fr-FR" sz="2800" b="1" kern="12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Cruciferin</a:t>
              </a:r>
              <a:br>
                <a:rPr lang="fr-FR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fr-FR" sz="2800" b="1" dirty="0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47% </a:t>
              </a:r>
              <a:r>
                <a:rPr lang="fr-FR" sz="2800" b="1" kern="1200" dirty="0" err="1">
                  <a:solidFill>
                    <a:srgbClr val="352B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Napin</a:t>
              </a:r>
              <a:endParaRPr lang="fr-FR" sz="2800" b="1" kern="1200" dirty="0">
                <a:solidFill>
                  <a:srgbClr val="352B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41" name="Picture 2" descr="E:\Thèse\Comite de these 1A\Napine.png">
              <a:extLst>
                <a:ext uri="{FF2B5EF4-FFF2-40B4-BE49-F238E27FC236}">
                  <a16:creationId xmlns:a16="http://schemas.microsoft.com/office/drawing/2014/main" id="{060A9976-4F13-E24D-B40B-E1CCD389F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4395" y="25124502"/>
              <a:ext cx="922529" cy="81975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52" name="Rectangle 851">
            <a:extLst>
              <a:ext uri="{FF2B5EF4-FFF2-40B4-BE49-F238E27FC236}">
                <a16:creationId xmlns:a16="http://schemas.microsoft.com/office/drawing/2014/main" id="{C7206C44-7415-CE40-BE47-E71EE3A64C5E}"/>
              </a:ext>
            </a:extLst>
          </p:cNvPr>
          <p:cNvSpPr/>
          <p:nvPr/>
        </p:nvSpPr>
        <p:spPr>
          <a:xfrm>
            <a:off x="10636143" y="31229843"/>
            <a:ext cx="3594145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solidFill>
                  <a:srgbClr val="7030A0"/>
                </a:solidFill>
              </a:rPr>
              <a:t>Formerly</a:t>
            </a:r>
            <a:r>
              <a:rPr lang="fr-FR" sz="2800" dirty="0">
                <a:solidFill>
                  <a:srgbClr val="7030A0"/>
                </a:solidFill>
              </a:rPr>
              <a:t>: </a:t>
            </a:r>
            <a:r>
              <a:rPr lang="fr-FR" sz="2800" b="1" dirty="0">
                <a:solidFill>
                  <a:srgbClr val="00B050"/>
                </a:solidFill>
              </a:rPr>
              <a:t>MILK</a:t>
            </a:r>
            <a:r>
              <a:rPr lang="fr-FR" sz="2800" dirty="0">
                <a:solidFill>
                  <a:srgbClr val="7030A0"/>
                </a:solidFill>
              </a:rPr>
              <a:t> </a:t>
            </a:r>
            <a:r>
              <a:rPr lang="fr-FR" sz="2800" dirty="0">
                <a:solidFill>
                  <a:srgbClr val="37AD6B"/>
                </a:solidFill>
              </a:rPr>
              <a:t>(</a:t>
            </a:r>
            <a:r>
              <a:rPr lang="fr-FR" sz="2800" dirty="0">
                <a:solidFill>
                  <a:srgbClr val="00B050"/>
                </a:solidFill>
              </a:rPr>
              <a:t>DAIRY)</a:t>
            </a:r>
            <a:r>
              <a:rPr lang="fr-FR" sz="2800" dirty="0">
                <a:solidFill>
                  <a:srgbClr val="7030A0"/>
                </a:solidFill>
              </a:rPr>
              <a:t> gels acid/</a:t>
            </a:r>
            <a:r>
              <a:rPr lang="fr-FR" sz="2800" dirty="0" err="1">
                <a:solidFill>
                  <a:srgbClr val="7030A0"/>
                </a:solidFill>
              </a:rPr>
              <a:t>rennet</a:t>
            </a:r>
            <a:r>
              <a:rPr lang="fr-FR" sz="2800" dirty="0">
                <a:solidFill>
                  <a:srgbClr val="7030A0"/>
                </a:solidFill>
              </a:rPr>
              <a:t>, </a:t>
            </a:r>
            <a:r>
              <a:rPr lang="fr-FR" sz="2800" dirty="0" err="1">
                <a:solidFill>
                  <a:srgbClr val="FF0000"/>
                </a:solidFill>
              </a:rPr>
              <a:t>casein</a:t>
            </a:r>
            <a:endParaRPr lang="fr-FR" sz="2800" dirty="0">
              <a:solidFill>
                <a:srgbClr val="7030A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7405" y="16664331"/>
            <a:ext cx="148149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AR" i="1" dirty="0">
                <a:solidFill>
                  <a:srgbClr val="FF0000"/>
                </a:solidFill>
                <a:latin typeface="Arial"/>
                <a:cs typeface="Arial"/>
              </a:rPr>
              <a:t>D. Dupont </a:t>
            </a:r>
          </a:p>
          <a:p>
            <a:pPr algn="just"/>
            <a:r>
              <a:rPr lang="es-AR" i="1" dirty="0">
                <a:solidFill>
                  <a:srgbClr val="FF0000"/>
                </a:solidFill>
                <a:latin typeface="Arial"/>
                <a:cs typeface="Arial"/>
              </a:rPr>
              <a:t>et al</a:t>
            </a:r>
            <a:endParaRPr lang="fr-FR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08" name="Connecteur droit avec flèche 307">
            <a:extLst>
              <a:ext uri="{FF2B5EF4-FFF2-40B4-BE49-F238E27FC236}">
                <a16:creationId xmlns:a16="http://schemas.microsoft.com/office/drawing/2014/main" id="{8713C7A5-B701-40E2-856E-B4B22CEE55B4}"/>
              </a:ext>
            </a:extLst>
          </p:cNvPr>
          <p:cNvCxnSpPr>
            <a:cxnSpLocks/>
          </p:cNvCxnSpPr>
          <p:nvPr/>
        </p:nvCxnSpPr>
        <p:spPr>
          <a:xfrm>
            <a:off x="14675373" y="12794641"/>
            <a:ext cx="5288996" cy="406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ZoneTexte 308">
            <a:extLst>
              <a:ext uri="{FF2B5EF4-FFF2-40B4-BE49-F238E27FC236}">
                <a16:creationId xmlns:a16="http://schemas.microsoft.com/office/drawing/2014/main" id="{F82FFC69-252C-4022-B74B-42413FC16257}"/>
              </a:ext>
            </a:extLst>
          </p:cNvPr>
          <p:cNvSpPr txBox="1"/>
          <p:nvPr/>
        </p:nvSpPr>
        <p:spPr>
          <a:xfrm>
            <a:off x="14638072" y="12436493"/>
            <a:ext cx="1191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95°C, t</a:t>
            </a:r>
          </a:p>
        </p:txBody>
      </p:sp>
      <p:cxnSp>
        <p:nvCxnSpPr>
          <p:cNvPr id="311" name="Connecteur droit 310">
            <a:extLst>
              <a:ext uri="{FF2B5EF4-FFF2-40B4-BE49-F238E27FC236}">
                <a16:creationId xmlns:a16="http://schemas.microsoft.com/office/drawing/2014/main" id="{34AD8F91-D831-EB43-AB5C-EB449D4C9004}"/>
              </a:ext>
            </a:extLst>
          </p:cNvPr>
          <p:cNvCxnSpPr/>
          <p:nvPr/>
        </p:nvCxnSpPr>
        <p:spPr>
          <a:xfrm>
            <a:off x="22991185" y="9524530"/>
            <a:ext cx="52858" cy="4872944"/>
          </a:xfrm>
          <a:prstGeom prst="line">
            <a:avLst/>
          </a:prstGeom>
          <a:ln w="3810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6FE2498-F5DC-184C-ABB9-5D977A95645D}"/>
              </a:ext>
            </a:extLst>
          </p:cNvPr>
          <p:cNvSpPr txBox="1"/>
          <p:nvPr/>
        </p:nvSpPr>
        <p:spPr>
          <a:xfrm>
            <a:off x="21911969" y="20391135"/>
            <a:ext cx="2082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AC9F00"/>
                </a:solidFill>
              </a:rPr>
              <a:t>GAS 150 min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532157" y="20337363"/>
            <a:ext cx="2286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AC9F00"/>
                </a:solidFill>
              </a:rPr>
              <a:t>GAS 120 min</a:t>
            </a:r>
          </a:p>
        </p:txBody>
      </p:sp>
      <p:pic>
        <p:nvPicPr>
          <p:cNvPr id="316" name="Picture 3" descr="E:\Thèse\Comite de these 1A\Cruciferine.png">
            <a:extLst>
              <a:ext uri="{FF2B5EF4-FFF2-40B4-BE49-F238E27FC236}">
                <a16:creationId xmlns:a16="http://schemas.microsoft.com/office/drawing/2014/main" id="{5CB6F9F6-990C-4E62-9D59-AAC6813C14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5" b="1997"/>
          <a:stretch/>
        </p:blipFill>
        <p:spPr bwMode="auto">
          <a:xfrm>
            <a:off x="27073445" y="18544894"/>
            <a:ext cx="726455" cy="709946"/>
          </a:xfrm>
          <a:prstGeom prst="rect">
            <a:avLst/>
          </a:prstGeom>
          <a:solidFill>
            <a:srgbClr val="FF0000"/>
          </a:solidFill>
          <a:ln w="1905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8" name="Forme libre : forme 9">
            <a:extLst>
              <a:ext uri="{FF2B5EF4-FFF2-40B4-BE49-F238E27FC236}">
                <a16:creationId xmlns:a16="http://schemas.microsoft.com/office/drawing/2014/main" id="{67897B63-789B-4B5E-9BC5-FF344EB32054}"/>
              </a:ext>
            </a:extLst>
          </p:cNvPr>
          <p:cNvSpPr/>
          <p:nvPr/>
        </p:nvSpPr>
        <p:spPr>
          <a:xfrm>
            <a:off x="19840843" y="18575117"/>
            <a:ext cx="572369" cy="518964"/>
          </a:xfrm>
          <a:custGeom>
            <a:avLst/>
            <a:gdLst>
              <a:gd name="connsiteX0" fmla="*/ 300250 w 1228353"/>
              <a:gd name="connsiteY0" fmla="*/ 419479 h 910798"/>
              <a:gd name="connsiteX1" fmla="*/ 204716 w 1228353"/>
              <a:gd name="connsiteY1" fmla="*/ 364888 h 910798"/>
              <a:gd name="connsiteX2" fmla="*/ 13647 w 1228353"/>
              <a:gd name="connsiteY2" fmla="*/ 146524 h 910798"/>
              <a:gd name="connsiteX3" fmla="*/ 0 w 1228353"/>
              <a:gd name="connsiteY3" fmla="*/ 91933 h 910798"/>
              <a:gd name="connsiteX4" fmla="*/ 191068 w 1228353"/>
              <a:gd name="connsiteY4" fmla="*/ 23694 h 910798"/>
              <a:gd name="connsiteX5" fmla="*/ 245659 w 1228353"/>
              <a:gd name="connsiteY5" fmla="*/ 119228 h 910798"/>
              <a:gd name="connsiteX6" fmla="*/ 232012 w 1228353"/>
              <a:gd name="connsiteY6" fmla="*/ 228410 h 910798"/>
              <a:gd name="connsiteX7" fmla="*/ 191068 w 1228353"/>
              <a:gd name="connsiteY7" fmla="*/ 242058 h 910798"/>
              <a:gd name="connsiteX8" fmla="*/ 150125 w 1228353"/>
              <a:gd name="connsiteY8" fmla="*/ 283001 h 910798"/>
              <a:gd name="connsiteX9" fmla="*/ 81886 w 1228353"/>
              <a:gd name="connsiteY9" fmla="*/ 405831 h 910798"/>
              <a:gd name="connsiteX10" fmla="*/ 109182 w 1228353"/>
              <a:gd name="connsiteY10" fmla="*/ 583252 h 910798"/>
              <a:gd name="connsiteX11" fmla="*/ 122830 w 1228353"/>
              <a:gd name="connsiteY11" fmla="*/ 624195 h 910798"/>
              <a:gd name="connsiteX12" fmla="*/ 232012 w 1228353"/>
              <a:gd name="connsiteY12" fmla="*/ 665138 h 910798"/>
              <a:gd name="connsiteX13" fmla="*/ 286603 w 1228353"/>
              <a:gd name="connsiteY13" fmla="*/ 651491 h 910798"/>
              <a:gd name="connsiteX14" fmla="*/ 382137 w 1228353"/>
              <a:gd name="connsiteY14" fmla="*/ 624195 h 910798"/>
              <a:gd name="connsiteX15" fmla="*/ 464024 w 1228353"/>
              <a:gd name="connsiteY15" fmla="*/ 583252 h 910798"/>
              <a:gd name="connsiteX16" fmla="*/ 491319 w 1228353"/>
              <a:gd name="connsiteY16" fmla="*/ 624195 h 910798"/>
              <a:gd name="connsiteX17" fmla="*/ 477671 w 1228353"/>
              <a:gd name="connsiteY17" fmla="*/ 678786 h 910798"/>
              <a:gd name="connsiteX18" fmla="*/ 382137 w 1228353"/>
              <a:gd name="connsiteY18" fmla="*/ 747025 h 910798"/>
              <a:gd name="connsiteX19" fmla="*/ 341194 w 1228353"/>
              <a:gd name="connsiteY19" fmla="*/ 910798 h 910798"/>
              <a:gd name="connsiteX20" fmla="*/ 436728 w 1228353"/>
              <a:gd name="connsiteY20" fmla="*/ 801616 h 910798"/>
              <a:gd name="connsiteX21" fmla="*/ 504967 w 1228353"/>
              <a:gd name="connsiteY21" fmla="*/ 747025 h 910798"/>
              <a:gd name="connsiteX22" fmla="*/ 614149 w 1228353"/>
              <a:gd name="connsiteY22" fmla="*/ 760673 h 910798"/>
              <a:gd name="connsiteX23" fmla="*/ 627797 w 1228353"/>
              <a:gd name="connsiteY23" fmla="*/ 828912 h 910798"/>
              <a:gd name="connsiteX24" fmla="*/ 641444 w 1228353"/>
              <a:gd name="connsiteY24" fmla="*/ 910798 h 910798"/>
              <a:gd name="connsiteX25" fmla="*/ 709683 w 1228353"/>
              <a:gd name="connsiteY25" fmla="*/ 869855 h 910798"/>
              <a:gd name="connsiteX26" fmla="*/ 777922 w 1228353"/>
              <a:gd name="connsiteY26" fmla="*/ 787968 h 910798"/>
              <a:gd name="connsiteX27" fmla="*/ 859809 w 1228353"/>
              <a:gd name="connsiteY27" fmla="*/ 651491 h 910798"/>
              <a:gd name="connsiteX28" fmla="*/ 846161 w 1228353"/>
              <a:gd name="connsiteY28" fmla="*/ 460422 h 910798"/>
              <a:gd name="connsiteX29" fmla="*/ 900752 w 1228353"/>
              <a:gd name="connsiteY29" fmla="*/ 474070 h 910798"/>
              <a:gd name="connsiteX30" fmla="*/ 914400 w 1228353"/>
              <a:gd name="connsiteY30" fmla="*/ 515013 h 910798"/>
              <a:gd name="connsiteX31" fmla="*/ 1009934 w 1228353"/>
              <a:gd name="connsiteY31" fmla="*/ 583252 h 910798"/>
              <a:gd name="connsiteX32" fmla="*/ 1037230 w 1228353"/>
              <a:gd name="connsiteY32" fmla="*/ 624195 h 910798"/>
              <a:gd name="connsiteX33" fmla="*/ 1132764 w 1228353"/>
              <a:gd name="connsiteY33" fmla="*/ 678786 h 910798"/>
              <a:gd name="connsiteX34" fmla="*/ 1173707 w 1228353"/>
              <a:gd name="connsiteY34" fmla="*/ 719730 h 910798"/>
              <a:gd name="connsiteX35" fmla="*/ 1214650 w 1228353"/>
              <a:gd name="connsiteY35" fmla="*/ 747025 h 910798"/>
              <a:gd name="connsiteX36" fmla="*/ 1228298 w 1228353"/>
              <a:gd name="connsiteY36" fmla="*/ 897150 h 91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228353" h="910798">
                <a:moveTo>
                  <a:pt x="300250" y="419479"/>
                </a:moveTo>
                <a:cubicBezTo>
                  <a:pt x="268405" y="401282"/>
                  <a:pt x="231275" y="390183"/>
                  <a:pt x="204716" y="364888"/>
                </a:cubicBezTo>
                <a:cubicBezTo>
                  <a:pt x="134678" y="298186"/>
                  <a:pt x="13647" y="146524"/>
                  <a:pt x="13647" y="146524"/>
                </a:cubicBezTo>
                <a:cubicBezTo>
                  <a:pt x="9098" y="128327"/>
                  <a:pt x="0" y="110690"/>
                  <a:pt x="0" y="91933"/>
                </a:cubicBezTo>
                <a:cubicBezTo>
                  <a:pt x="0" y="-50262"/>
                  <a:pt x="36209" y="11782"/>
                  <a:pt x="191068" y="23694"/>
                </a:cubicBezTo>
                <a:cubicBezTo>
                  <a:pt x="203059" y="41680"/>
                  <a:pt x="244010" y="99436"/>
                  <a:pt x="245659" y="119228"/>
                </a:cubicBezTo>
                <a:cubicBezTo>
                  <a:pt x="248705" y="155778"/>
                  <a:pt x="246908" y="194894"/>
                  <a:pt x="232012" y="228410"/>
                </a:cubicBezTo>
                <a:cubicBezTo>
                  <a:pt x="226169" y="241556"/>
                  <a:pt x="204716" y="237509"/>
                  <a:pt x="191068" y="242058"/>
                </a:cubicBezTo>
                <a:cubicBezTo>
                  <a:pt x="177420" y="255706"/>
                  <a:pt x="162481" y="268174"/>
                  <a:pt x="150125" y="283001"/>
                </a:cubicBezTo>
                <a:cubicBezTo>
                  <a:pt x="122487" y="316167"/>
                  <a:pt x="99308" y="370987"/>
                  <a:pt x="81886" y="405831"/>
                </a:cubicBezTo>
                <a:cubicBezTo>
                  <a:pt x="92885" y="504825"/>
                  <a:pt x="87692" y="508037"/>
                  <a:pt x="109182" y="583252"/>
                </a:cubicBezTo>
                <a:cubicBezTo>
                  <a:pt x="113134" y="597084"/>
                  <a:pt x="113843" y="612961"/>
                  <a:pt x="122830" y="624195"/>
                </a:cubicBezTo>
                <a:cubicBezTo>
                  <a:pt x="149606" y="657665"/>
                  <a:pt x="195019" y="657740"/>
                  <a:pt x="232012" y="665138"/>
                </a:cubicBezTo>
                <a:cubicBezTo>
                  <a:pt x="250209" y="660589"/>
                  <a:pt x="268568" y="656644"/>
                  <a:pt x="286603" y="651491"/>
                </a:cubicBezTo>
                <a:cubicBezTo>
                  <a:pt x="423698" y="612322"/>
                  <a:pt x="211424" y="666874"/>
                  <a:pt x="382137" y="624195"/>
                </a:cubicBezTo>
                <a:cubicBezTo>
                  <a:pt x="390759" y="618447"/>
                  <a:pt x="446366" y="576189"/>
                  <a:pt x="464024" y="583252"/>
                </a:cubicBezTo>
                <a:cubicBezTo>
                  <a:pt x="479253" y="589344"/>
                  <a:pt x="482221" y="610547"/>
                  <a:pt x="491319" y="624195"/>
                </a:cubicBezTo>
                <a:cubicBezTo>
                  <a:pt x="486770" y="642392"/>
                  <a:pt x="486977" y="662500"/>
                  <a:pt x="477671" y="678786"/>
                </a:cubicBezTo>
                <a:cubicBezTo>
                  <a:pt x="455538" y="717518"/>
                  <a:pt x="419000" y="728594"/>
                  <a:pt x="382137" y="747025"/>
                </a:cubicBezTo>
                <a:cubicBezTo>
                  <a:pt x="319158" y="872984"/>
                  <a:pt x="317677" y="816732"/>
                  <a:pt x="341194" y="910798"/>
                </a:cubicBezTo>
                <a:cubicBezTo>
                  <a:pt x="460035" y="752342"/>
                  <a:pt x="295390" y="966509"/>
                  <a:pt x="436728" y="801616"/>
                </a:cubicBezTo>
                <a:cubicBezTo>
                  <a:pt x="486114" y="744000"/>
                  <a:pt x="436088" y="769985"/>
                  <a:pt x="504967" y="747025"/>
                </a:cubicBezTo>
                <a:cubicBezTo>
                  <a:pt x="541361" y="751574"/>
                  <a:pt x="583632" y="740328"/>
                  <a:pt x="614149" y="760673"/>
                </a:cubicBezTo>
                <a:cubicBezTo>
                  <a:pt x="633450" y="773540"/>
                  <a:pt x="623647" y="806089"/>
                  <a:pt x="627797" y="828912"/>
                </a:cubicBezTo>
                <a:cubicBezTo>
                  <a:pt x="632747" y="856137"/>
                  <a:pt x="636895" y="883503"/>
                  <a:pt x="641444" y="910798"/>
                </a:cubicBezTo>
                <a:cubicBezTo>
                  <a:pt x="664190" y="897150"/>
                  <a:pt x="689966" y="887600"/>
                  <a:pt x="709683" y="869855"/>
                </a:cubicBezTo>
                <a:cubicBezTo>
                  <a:pt x="736093" y="846086"/>
                  <a:pt x="756603" y="816393"/>
                  <a:pt x="777922" y="787968"/>
                </a:cubicBezTo>
                <a:cubicBezTo>
                  <a:pt x="827329" y="722092"/>
                  <a:pt x="828056" y="714996"/>
                  <a:pt x="859809" y="651491"/>
                </a:cubicBezTo>
                <a:cubicBezTo>
                  <a:pt x="855260" y="587801"/>
                  <a:pt x="831803" y="522639"/>
                  <a:pt x="846161" y="460422"/>
                </a:cubicBezTo>
                <a:cubicBezTo>
                  <a:pt x="850379" y="442145"/>
                  <a:pt x="886105" y="462353"/>
                  <a:pt x="900752" y="474070"/>
                </a:cubicBezTo>
                <a:cubicBezTo>
                  <a:pt x="911986" y="483057"/>
                  <a:pt x="905190" y="503961"/>
                  <a:pt x="914400" y="515013"/>
                </a:cubicBezTo>
                <a:cubicBezTo>
                  <a:pt x="924978" y="527707"/>
                  <a:pt x="991266" y="570806"/>
                  <a:pt x="1009934" y="583252"/>
                </a:cubicBezTo>
                <a:cubicBezTo>
                  <a:pt x="1019033" y="596900"/>
                  <a:pt x="1025632" y="612597"/>
                  <a:pt x="1037230" y="624195"/>
                </a:cubicBezTo>
                <a:cubicBezTo>
                  <a:pt x="1056523" y="643488"/>
                  <a:pt x="1111352" y="668080"/>
                  <a:pt x="1132764" y="678786"/>
                </a:cubicBezTo>
                <a:cubicBezTo>
                  <a:pt x="1146412" y="692434"/>
                  <a:pt x="1158880" y="707374"/>
                  <a:pt x="1173707" y="719730"/>
                </a:cubicBezTo>
                <a:cubicBezTo>
                  <a:pt x="1186308" y="730231"/>
                  <a:pt x="1208558" y="731796"/>
                  <a:pt x="1214650" y="747025"/>
                </a:cubicBezTo>
                <a:cubicBezTo>
                  <a:pt x="1229991" y="785377"/>
                  <a:pt x="1228298" y="850925"/>
                  <a:pt x="1228298" y="897150"/>
                </a:cubicBezTo>
              </a:path>
            </a:pathLst>
          </a:cu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861743" y="16188642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I(q) q²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0" name="Rectangle 319"/>
          <p:cNvSpPr/>
          <p:nvPr/>
        </p:nvSpPr>
        <p:spPr>
          <a:xfrm>
            <a:off x="25234029" y="16269512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I(q) q²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1" name="ZoneTexte 320">
            <a:extLst>
              <a:ext uri="{FF2B5EF4-FFF2-40B4-BE49-F238E27FC236}">
                <a16:creationId xmlns:a16="http://schemas.microsoft.com/office/drawing/2014/main" id="{D133509D-CFD0-CB49-90B1-1635524A211B}"/>
              </a:ext>
            </a:extLst>
          </p:cNvPr>
          <p:cNvSpPr txBox="1"/>
          <p:nvPr/>
        </p:nvSpPr>
        <p:spPr>
          <a:xfrm>
            <a:off x="17921010" y="20251936"/>
            <a:ext cx="11120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C9F00"/>
                </a:solidFill>
              </a:rPr>
              <a:t>q~</a:t>
            </a:r>
            <a:r>
              <a:rPr lang="fr-FR" sz="2400" b="1" baseline="30000" dirty="0">
                <a:solidFill>
                  <a:srgbClr val="AC9F00"/>
                </a:solidFill>
              </a:rPr>
              <a:t>- 2.4</a:t>
            </a:r>
            <a:endParaRPr lang="fr-FR" sz="2400" b="1" dirty="0">
              <a:solidFill>
                <a:srgbClr val="AC9F00"/>
              </a:solidFill>
            </a:endParaRPr>
          </a:p>
        </p:txBody>
      </p:sp>
      <p:graphicFrame>
        <p:nvGraphicFramePr>
          <p:cNvPr id="322" name="Tableau 321">
            <a:extLst>
              <a:ext uri="{FF2B5EF4-FFF2-40B4-BE49-F238E27FC236}">
                <a16:creationId xmlns:a16="http://schemas.microsoft.com/office/drawing/2014/main" id="{7218A310-624A-AB41-A427-A199DFB3B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5243"/>
              </p:ext>
            </p:extLst>
          </p:nvPr>
        </p:nvGraphicFramePr>
        <p:xfrm>
          <a:off x="18277115" y="20570095"/>
          <a:ext cx="958850" cy="415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850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415062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28 </a:t>
                      </a:r>
                      <a:r>
                        <a:rPr lang="fr-FR" sz="1800" b="0" i="0" kern="120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rgbClr val="AC9F00"/>
                          </a:solidFill>
                        </a:ln>
                        <a:solidFill>
                          <a:srgbClr val="AC9F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graphicFrame>
        <p:nvGraphicFramePr>
          <p:cNvPr id="330" name="Tableau 329">
            <a:extLst>
              <a:ext uri="{FF2B5EF4-FFF2-40B4-BE49-F238E27FC236}">
                <a16:creationId xmlns:a16="http://schemas.microsoft.com/office/drawing/2014/main" id="{3FBB5ABD-A6B0-B047-8C12-73E4E509B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380453"/>
              </p:ext>
            </p:extLst>
          </p:nvPr>
        </p:nvGraphicFramePr>
        <p:xfrm>
          <a:off x="25519021" y="20589963"/>
          <a:ext cx="990051" cy="413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051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413573">
                <a:tc>
                  <a:txBody>
                    <a:bodyPr/>
                    <a:lstStyle/>
                    <a:p>
                      <a:pPr algn="ctr"/>
                      <a:r>
                        <a:rPr lang="el-GR" sz="1800" b="0" i="0" kern="120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1800" b="0" i="1" u="none" strike="noStrike" kern="0" spc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30 </a:t>
                      </a:r>
                      <a:r>
                        <a:rPr lang="fr-FR" sz="1800" b="0" i="0" kern="120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1800" b="0" dirty="0">
                          <a:ln>
                            <a:solidFill>
                              <a:srgbClr val="AC9F00"/>
                            </a:solidFill>
                          </a:ln>
                          <a:solidFill>
                            <a:srgbClr val="AC9F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1800" b="0" dirty="0">
                        <a:ln>
                          <a:solidFill>
                            <a:srgbClr val="AC9F00"/>
                          </a:solidFill>
                        </a:ln>
                        <a:solidFill>
                          <a:srgbClr val="AC9F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332" name="ZoneTexte 331">
            <a:extLst>
              <a:ext uri="{FF2B5EF4-FFF2-40B4-BE49-F238E27FC236}">
                <a16:creationId xmlns:a16="http://schemas.microsoft.com/office/drawing/2014/main" id="{F619AE13-C7FE-934D-9FA6-6C04BF0D3E88}"/>
              </a:ext>
            </a:extLst>
          </p:cNvPr>
          <p:cNvSpPr txBox="1"/>
          <p:nvPr/>
        </p:nvSpPr>
        <p:spPr>
          <a:xfrm>
            <a:off x="25173145" y="20244274"/>
            <a:ext cx="10356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C9F00"/>
                </a:solidFill>
              </a:rPr>
              <a:t>q~</a:t>
            </a:r>
            <a:r>
              <a:rPr lang="fr-FR" sz="2400" b="1" baseline="30000" dirty="0">
                <a:solidFill>
                  <a:srgbClr val="AC9F00"/>
                </a:solidFill>
              </a:rPr>
              <a:t>- </a:t>
            </a:r>
            <a:r>
              <a:rPr lang="fr-FR" sz="2800" b="1" baseline="30000" dirty="0">
                <a:solidFill>
                  <a:srgbClr val="AC9F00"/>
                </a:solidFill>
              </a:rPr>
              <a:t>2.8</a:t>
            </a:r>
            <a:endParaRPr lang="fr-FR" sz="2400" b="1" dirty="0">
              <a:solidFill>
                <a:srgbClr val="AC9F00"/>
              </a:solidFill>
            </a:endParaRPr>
          </a:p>
        </p:txBody>
      </p:sp>
      <p:graphicFrame>
        <p:nvGraphicFramePr>
          <p:cNvPr id="334" name="Objet 333" descr="Project Path: D:\paxy_10_2019_new.opju&#10;PE Folder: /paxy_10_2019_new/Folder1/&#10;Short Name: Graph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883562"/>
              </p:ext>
            </p:extLst>
          </p:nvPr>
        </p:nvGraphicFramePr>
        <p:xfrm>
          <a:off x="20844661" y="22918018"/>
          <a:ext cx="7599362" cy="636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" name="Graph" r:id="rId42" imgW="3920760" imgH="3000960" progId="Origin95.Graph">
                  <p:embed/>
                </p:oleObj>
              </mc:Choice>
              <mc:Fallback>
                <p:oleObj name="Graph" r:id="rId42" imgW="3920760" imgH="3000960" progId="Origin95.Graph">
                  <p:embed/>
                  <p:pic>
                    <p:nvPicPr>
                      <p:cNvPr id="14" name="Objet 13" descr="Project Path: D:\paxy_10_2019_new.opju&#10;PE Folder: /paxy_10_2019_new/Folder1/&#10;Short Name: Graph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/>
                      <a:srcRect l="5510" t="7399" r="11183" b="3171"/>
                      <a:stretch>
                        <a:fillRect/>
                      </a:stretch>
                    </p:blipFill>
                    <p:spPr bwMode="auto">
                      <a:xfrm>
                        <a:off x="20844661" y="22918018"/>
                        <a:ext cx="7599362" cy="6367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" name="ZoneTexte 334">
            <a:extLst>
              <a:ext uri="{FF2B5EF4-FFF2-40B4-BE49-F238E27FC236}">
                <a16:creationId xmlns:a16="http://schemas.microsoft.com/office/drawing/2014/main" id="{42AA1860-DB6E-47F8-9730-35F8A703BBD4}"/>
              </a:ext>
            </a:extLst>
          </p:cNvPr>
          <p:cNvSpPr txBox="1"/>
          <p:nvPr/>
        </p:nvSpPr>
        <p:spPr>
          <a:xfrm>
            <a:off x="25142989" y="22311196"/>
            <a:ext cx="22236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 err="1">
                <a:solidFill>
                  <a:srgbClr val="37AD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fr-FR" b="0" dirty="0">
              <a:solidFill>
                <a:srgbClr val="37AD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 err="1">
                <a:solidFill>
                  <a:srgbClr val="37AD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fr-FR" dirty="0">
                <a:solidFill>
                  <a:srgbClr val="37AD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-compaction</a:t>
            </a:r>
            <a:r>
              <a:rPr lang="fr-FR" sz="2400" dirty="0">
                <a:solidFill>
                  <a:srgbClr val="37AD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US" sz="2400" dirty="0">
              <a:solidFill>
                <a:srgbClr val="37AD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7" name="Connecteur droit avec flèche 336">
            <a:extLst>
              <a:ext uri="{FF2B5EF4-FFF2-40B4-BE49-F238E27FC236}">
                <a16:creationId xmlns:a16="http://schemas.microsoft.com/office/drawing/2014/main" id="{18AF5B5B-A88A-42DB-B956-82ABA4233F06}"/>
              </a:ext>
            </a:extLst>
          </p:cNvPr>
          <p:cNvCxnSpPr>
            <a:cxnSpLocks/>
            <a:endCxn id="335" idx="3"/>
          </p:cNvCxnSpPr>
          <p:nvPr/>
        </p:nvCxnSpPr>
        <p:spPr>
          <a:xfrm flipV="1">
            <a:off x="25105698" y="22788250"/>
            <a:ext cx="2260977" cy="1263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1" name="Picture 2" descr="Protein Digestion and Absorption – Human Nutrition">
            <a:extLst>
              <a:ext uri="{FF2B5EF4-FFF2-40B4-BE49-F238E27FC236}">
                <a16:creationId xmlns:a16="http://schemas.microsoft.com/office/drawing/2014/main" id="{4C54E0A5-FEE8-427E-B44D-24EADC10E6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68" t="26790" b="7067"/>
          <a:stretch/>
        </p:blipFill>
        <p:spPr bwMode="auto">
          <a:xfrm>
            <a:off x="23979029" y="22425678"/>
            <a:ext cx="1004388" cy="76288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9" name="Tableau 348">
            <a:extLst>
              <a:ext uri="{FF2B5EF4-FFF2-40B4-BE49-F238E27FC236}">
                <a16:creationId xmlns:a16="http://schemas.microsoft.com/office/drawing/2014/main" id="{CA2BB010-7739-4164-A6F1-48EE47348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692898"/>
              </p:ext>
            </p:extLst>
          </p:nvPr>
        </p:nvGraphicFramePr>
        <p:xfrm>
          <a:off x="24875318" y="27814421"/>
          <a:ext cx="2154790" cy="615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4790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615802">
                <a:tc>
                  <a:txBody>
                    <a:bodyPr/>
                    <a:lstStyle/>
                    <a:p>
                      <a:pPr algn="ctr"/>
                      <a:r>
                        <a:rPr lang="el-GR" sz="2400" b="0" i="0" kern="120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2400" b="0" i="1" u="none" strike="noStrike" kern="0" spc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~27 </a:t>
                      </a:r>
                      <a:r>
                        <a:rPr lang="fr-FR" sz="2400" b="0" i="0" kern="120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2400" b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2400" b="0" dirty="0">
                        <a:ln>
                          <a:solidFill>
                            <a:srgbClr val="01AC01"/>
                          </a:solidFill>
                        </a:ln>
                        <a:solidFill>
                          <a:srgbClr val="01AC01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350" name="ZoneTexte 349">
            <a:extLst>
              <a:ext uri="{FF2B5EF4-FFF2-40B4-BE49-F238E27FC236}">
                <a16:creationId xmlns:a16="http://schemas.microsoft.com/office/drawing/2014/main" id="{2ABCCB1E-BB0B-4AC8-917D-F36289C456BE}"/>
              </a:ext>
            </a:extLst>
          </p:cNvPr>
          <p:cNvSpPr txBox="1"/>
          <p:nvPr/>
        </p:nvSpPr>
        <p:spPr>
          <a:xfrm>
            <a:off x="25011400" y="27393038"/>
            <a:ext cx="11207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01AC01"/>
                </a:solidFill>
              </a:rPr>
              <a:t>q~</a:t>
            </a:r>
            <a:r>
              <a:rPr lang="fr-FR" sz="2800" baseline="30000" dirty="0">
                <a:solidFill>
                  <a:srgbClr val="01AC01"/>
                </a:solidFill>
              </a:rPr>
              <a:t>- 3.7</a:t>
            </a:r>
            <a:endParaRPr lang="fr-FR" sz="2800" dirty="0">
              <a:solidFill>
                <a:srgbClr val="01AC01"/>
              </a:solidFill>
            </a:endParaRPr>
          </a:p>
        </p:txBody>
      </p:sp>
      <p:graphicFrame>
        <p:nvGraphicFramePr>
          <p:cNvPr id="351" name="Tableau 350">
            <a:extLst>
              <a:ext uri="{FF2B5EF4-FFF2-40B4-BE49-F238E27FC236}">
                <a16:creationId xmlns:a16="http://schemas.microsoft.com/office/drawing/2014/main" id="{CA2BB010-7739-4164-A6F1-48EE47348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54966"/>
              </p:ext>
            </p:extLst>
          </p:nvPr>
        </p:nvGraphicFramePr>
        <p:xfrm>
          <a:off x="18043995" y="27887371"/>
          <a:ext cx="1529167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9167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 algn="ctr"/>
                      <a:r>
                        <a:rPr lang="el-GR" sz="2400" b="0" i="0" kern="120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2400" b="0" i="1" u="none" strike="noStrike" kern="0" spc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~29 </a:t>
                      </a:r>
                      <a:r>
                        <a:rPr lang="fr-FR" sz="2400" b="0" i="0" kern="120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2400" b="0" dirty="0">
                          <a:ln>
                            <a:solidFill>
                              <a:srgbClr val="01AC01"/>
                            </a:solidFill>
                          </a:ln>
                          <a:solidFill>
                            <a:srgbClr val="01AC01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2400" b="0" dirty="0">
                        <a:ln>
                          <a:solidFill>
                            <a:srgbClr val="01AC01"/>
                          </a:solidFill>
                        </a:ln>
                        <a:solidFill>
                          <a:srgbClr val="01AC01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352" name="ZoneTexte 351">
            <a:extLst>
              <a:ext uri="{FF2B5EF4-FFF2-40B4-BE49-F238E27FC236}">
                <a16:creationId xmlns:a16="http://schemas.microsoft.com/office/drawing/2014/main" id="{2ABCCB1E-BB0B-4AC8-917D-F36289C456BE}"/>
              </a:ext>
            </a:extLst>
          </p:cNvPr>
          <p:cNvSpPr txBox="1"/>
          <p:nvPr/>
        </p:nvSpPr>
        <p:spPr>
          <a:xfrm>
            <a:off x="17828354" y="27398651"/>
            <a:ext cx="25717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01AC01"/>
                </a:solidFill>
              </a:rPr>
              <a:t>q~</a:t>
            </a:r>
            <a:r>
              <a:rPr lang="fr-FR" sz="2800" baseline="30000" dirty="0">
                <a:solidFill>
                  <a:srgbClr val="01AC01"/>
                </a:solidFill>
              </a:rPr>
              <a:t>- 3.3</a:t>
            </a:r>
            <a:endParaRPr lang="fr-FR" sz="2800" dirty="0">
              <a:solidFill>
                <a:srgbClr val="01AC01"/>
              </a:solidFill>
            </a:endParaRPr>
          </a:p>
        </p:txBody>
      </p:sp>
      <p:sp>
        <p:nvSpPr>
          <p:cNvPr id="353" name="ZoneTexte 352"/>
          <p:cNvSpPr txBox="1"/>
          <p:nvPr/>
        </p:nvSpPr>
        <p:spPr>
          <a:xfrm>
            <a:off x="22007243" y="27787396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01AC01"/>
                </a:solidFill>
              </a:rPr>
              <a:t>+INT 15 min</a:t>
            </a:r>
          </a:p>
        </p:txBody>
      </p:sp>
      <p:sp>
        <p:nvSpPr>
          <p:cNvPr id="354" name="ZoneTexte 353">
            <a:extLst>
              <a:ext uri="{FF2B5EF4-FFF2-40B4-BE49-F238E27FC236}">
                <a16:creationId xmlns:a16="http://schemas.microsoft.com/office/drawing/2014/main" id="{71A43249-E943-4109-BC1D-E5B9296C15D1}"/>
              </a:ext>
            </a:extLst>
          </p:cNvPr>
          <p:cNvSpPr txBox="1"/>
          <p:nvPr/>
        </p:nvSpPr>
        <p:spPr>
          <a:xfrm>
            <a:off x="26197402" y="26685639"/>
            <a:ext cx="8760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q~</a:t>
            </a:r>
            <a:r>
              <a:rPr lang="fr-FR" baseline="30000" dirty="0">
                <a:solidFill>
                  <a:srgbClr val="FF0000"/>
                </a:solidFill>
              </a:rPr>
              <a:t>- </a:t>
            </a:r>
            <a:r>
              <a:rPr lang="fr-FR" sz="2400" baseline="30000" dirty="0">
                <a:solidFill>
                  <a:srgbClr val="FF0000"/>
                </a:solidFill>
              </a:rPr>
              <a:t>3.3</a:t>
            </a: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355" name="Tableau 354">
            <a:extLst>
              <a:ext uri="{FF2B5EF4-FFF2-40B4-BE49-F238E27FC236}">
                <a16:creationId xmlns:a16="http://schemas.microsoft.com/office/drawing/2014/main" id="{FBA883F2-400B-422D-A75C-D3CBEAB39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149406"/>
              </p:ext>
            </p:extLst>
          </p:nvPr>
        </p:nvGraphicFramePr>
        <p:xfrm>
          <a:off x="18883359" y="26974420"/>
          <a:ext cx="2154790" cy="529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4790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529816">
                <a:tc>
                  <a:txBody>
                    <a:bodyPr/>
                    <a:lstStyle/>
                    <a:p>
                      <a:pPr algn="ctr"/>
                      <a:r>
                        <a:rPr lang="el-GR" sz="20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2000" b="0" i="1" u="none" strike="noStrike" kern="0" spc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30 </a:t>
                      </a:r>
                      <a:r>
                        <a:rPr lang="fr-FR" sz="20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20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2000" b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356" name="ZoneTexte 355">
            <a:extLst>
              <a:ext uri="{FF2B5EF4-FFF2-40B4-BE49-F238E27FC236}">
                <a16:creationId xmlns:a16="http://schemas.microsoft.com/office/drawing/2014/main" id="{126DA61B-5C38-4649-9E04-926C0D40CB88}"/>
              </a:ext>
            </a:extLst>
          </p:cNvPr>
          <p:cNvSpPr txBox="1"/>
          <p:nvPr/>
        </p:nvSpPr>
        <p:spPr>
          <a:xfrm>
            <a:off x="19053549" y="26593016"/>
            <a:ext cx="25717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q~</a:t>
            </a:r>
            <a:r>
              <a:rPr lang="fr-FR" baseline="30000" dirty="0">
                <a:solidFill>
                  <a:srgbClr val="FF0000"/>
                </a:solidFill>
              </a:rPr>
              <a:t>- </a:t>
            </a:r>
            <a:r>
              <a:rPr lang="fr-FR" sz="2400" baseline="30000" dirty="0">
                <a:solidFill>
                  <a:srgbClr val="FF0000"/>
                </a:solidFill>
              </a:rPr>
              <a:t>2.6</a:t>
            </a: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357" name="Tableau 356">
            <a:extLst>
              <a:ext uri="{FF2B5EF4-FFF2-40B4-BE49-F238E27FC236}">
                <a16:creationId xmlns:a16="http://schemas.microsoft.com/office/drawing/2014/main" id="{7626278E-6D58-446A-A08A-9AA124C88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581577"/>
              </p:ext>
            </p:extLst>
          </p:nvPr>
        </p:nvGraphicFramePr>
        <p:xfrm>
          <a:off x="26166873" y="27064798"/>
          <a:ext cx="2154790" cy="6147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4790">
                  <a:extLst>
                    <a:ext uri="{9D8B030D-6E8A-4147-A177-3AD203B41FA5}">
                      <a16:colId xmlns:a16="http://schemas.microsoft.com/office/drawing/2014/main" val="1945283802"/>
                    </a:ext>
                  </a:extLst>
                </a:gridCol>
              </a:tblGrid>
              <a:tr h="614772">
                <a:tc>
                  <a:txBody>
                    <a:bodyPr/>
                    <a:lstStyle/>
                    <a:p>
                      <a:pPr algn="ctr"/>
                      <a:r>
                        <a:rPr lang="el-GR" sz="20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ξ</a:t>
                      </a:r>
                      <a:r>
                        <a:rPr lang="fr-FR" sz="2000" b="0" i="1" u="none" strike="noStrike" kern="0" spc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~ 31 </a:t>
                      </a:r>
                      <a:r>
                        <a:rPr lang="fr-FR" sz="2000" b="0" i="0" kern="12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Å</a:t>
                      </a:r>
                      <a:r>
                        <a:rPr lang="en-US" sz="2000" b="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</a:t>
                      </a:r>
                      <a:endParaRPr lang="fr-FR" sz="2000" b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92382"/>
                  </a:ext>
                </a:extLst>
              </a:tr>
            </a:tbl>
          </a:graphicData>
        </a:graphic>
      </p:graphicFrame>
      <p:sp>
        <p:nvSpPr>
          <p:cNvPr id="358" name="ZoneTexte 357"/>
          <p:cNvSpPr txBox="1"/>
          <p:nvPr/>
        </p:nvSpPr>
        <p:spPr>
          <a:xfrm>
            <a:off x="14563854" y="27715652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01AC01"/>
                </a:solidFill>
              </a:rPr>
              <a:t>+INT 10 min</a:t>
            </a:r>
          </a:p>
        </p:txBody>
      </p:sp>
      <p:sp>
        <p:nvSpPr>
          <p:cNvPr id="359" name="Rectangle 358"/>
          <p:cNvSpPr/>
          <p:nvPr/>
        </p:nvSpPr>
        <p:spPr>
          <a:xfrm>
            <a:off x="17720741" y="23829975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I(q) q²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25070587" y="23904012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I(q) q²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41F8DF8C-69D2-4043-8483-A13B0C485FE7}"/>
              </a:ext>
            </a:extLst>
          </p:cNvPr>
          <p:cNvSpPr/>
          <p:nvPr/>
        </p:nvSpPr>
        <p:spPr>
          <a:xfrm>
            <a:off x="27095383" y="18476091"/>
            <a:ext cx="620348" cy="767368"/>
          </a:xfrm>
          <a:prstGeom prst="ellipse">
            <a:avLst/>
          </a:prstGeom>
          <a:noFill/>
          <a:ln w="38100">
            <a:solidFill>
              <a:srgbClr val="A48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6" name="Objet 365">
            <a:extLst>
              <a:ext uri="{FF2B5EF4-FFF2-40B4-BE49-F238E27FC236}">
                <a16:creationId xmlns:a16="http://schemas.microsoft.com/office/drawing/2014/main" id="{FFCADEA7-116A-4142-8C9E-4B80ACE5A4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607107"/>
              </p:ext>
            </p:extLst>
          </p:nvPr>
        </p:nvGraphicFramePr>
        <p:xfrm>
          <a:off x="14171356" y="33082436"/>
          <a:ext cx="6888337" cy="5585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" name="Graph" r:id="rId45" imgW="3920760" imgH="2996242" progId="Origin95.Graph">
                  <p:embed/>
                </p:oleObj>
              </mc:Choice>
              <mc:Fallback>
                <p:oleObj name="Graph" r:id="rId45" imgW="3920760" imgH="2996242" progId="Origin95.Graph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FFCADEA7-116A-4142-8C9E-4B80ACE5A4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853" t="6015" r="9415" b="4358"/>
                      <a:stretch>
                        <a:fillRect/>
                      </a:stretch>
                    </p:blipFill>
                    <p:spPr bwMode="auto">
                      <a:xfrm>
                        <a:off x="14171356" y="33082436"/>
                        <a:ext cx="6888337" cy="5585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7" name="Objet 366">
            <a:extLst>
              <a:ext uri="{FF2B5EF4-FFF2-40B4-BE49-F238E27FC236}">
                <a16:creationId xmlns:a16="http://schemas.microsoft.com/office/drawing/2014/main" id="{03520D35-3E66-47E4-BB37-DDD55958CB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801979"/>
              </p:ext>
            </p:extLst>
          </p:nvPr>
        </p:nvGraphicFramePr>
        <p:xfrm>
          <a:off x="20954958" y="33112952"/>
          <a:ext cx="6784048" cy="5702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" name="Graph" r:id="rId47" imgW="3920760" imgH="2996242" progId="Origin95.Graph">
                  <p:embed/>
                </p:oleObj>
              </mc:Choice>
              <mc:Fallback>
                <p:oleObj name="Graph" r:id="rId47" imgW="3920760" imgH="2996242" progId="Origin95.Graph">
                  <p:embed/>
                  <p:pic>
                    <p:nvPicPr>
                      <p:cNvPr id="7" name="Objet 6">
                        <a:extLst>
                          <a:ext uri="{FF2B5EF4-FFF2-40B4-BE49-F238E27FC236}">
                            <a16:creationId xmlns:a16="http://schemas.microsoft.com/office/drawing/2014/main" id="{03520D35-3E66-47E4-BB37-DDD55958CB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401" t="5653" r="10608" b="3719"/>
                      <a:stretch>
                        <a:fillRect/>
                      </a:stretch>
                    </p:blipFill>
                    <p:spPr bwMode="auto">
                      <a:xfrm>
                        <a:off x="20954958" y="33112952"/>
                        <a:ext cx="6784048" cy="57028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e 39">
            <a:extLst>
              <a:ext uri="{FF2B5EF4-FFF2-40B4-BE49-F238E27FC236}">
                <a16:creationId xmlns:a16="http://schemas.microsoft.com/office/drawing/2014/main" id="{3C134AB1-9F12-8D42-89FC-B47EF78C9047}"/>
              </a:ext>
            </a:extLst>
          </p:cNvPr>
          <p:cNvGrpSpPr/>
          <p:nvPr/>
        </p:nvGrpSpPr>
        <p:grpSpPr>
          <a:xfrm>
            <a:off x="20538206" y="30406851"/>
            <a:ext cx="9328215" cy="2952325"/>
            <a:chOff x="19937207" y="30267929"/>
            <a:chExt cx="10751560" cy="2591533"/>
          </a:xfrm>
        </p:grpSpPr>
        <p:sp>
          <p:nvSpPr>
            <p:cNvPr id="368" name="Titre 1">
              <a:extLst>
                <a:ext uri="{FF2B5EF4-FFF2-40B4-BE49-F238E27FC236}">
                  <a16:creationId xmlns:a16="http://schemas.microsoft.com/office/drawing/2014/main" id="{20B09A85-5B42-4D03-A825-C289F44ED2CA}"/>
                </a:ext>
              </a:extLst>
            </p:cNvPr>
            <p:cNvSpPr txBox="1">
              <a:spLocks/>
            </p:cNvSpPr>
            <p:nvPr/>
          </p:nvSpPr>
          <p:spPr>
            <a:xfrm>
              <a:off x="20103198" y="30267929"/>
              <a:ext cx="10585569" cy="8059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sz="4800" b="1" dirty="0" err="1">
                  <a:solidFill>
                    <a:srgbClr val="2222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Rheology</a:t>
              </a:r>
              <a:r>
                <a:rPr lang="fr-FR" sz="4800" b="1" dirty="0">
                  <a:solidFill>
                    <a:srgbClr val="2222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sp>
          <p:nvSpPr>
            <p:cNvPr id="370" name="ZoneTexte 369">
              <a:extLst>
                <a:ext uri="{FF2B5EF4-FFF2-40B4-BE49-F238E27FC236}">
                  <a16:creationId xmlns:a16="http://schemas.microsoft.com/office/drawing/2014/main" id="{A9FAA29A-5E72-440B-B15E-0E7B2B37EF39}"/>
                </a:ext>
              </a:extLst>
            </p:cNvPr>
            <p:cNvSpPr txBox="1"/>
            <p:nvPr/>
          </p:nvSpPr>
          <p:spPr>
            <a:xfrm>
              <a:off x="19937207" y="32292116"/>
              <a:ext cx="3528553" cy="5673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(30</a:t>
              </a:r>
              <a:r>
                <a:rPr lang="en-US" sz="3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-150 min</a:t>
              </a:r>
              <a:r>
                <a:rPr lang="en-US" sz="3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3600" dirty="0"/>
            </a:p>
          </p:txBody>
        </p:sp>
        <p:sp>
          <p:nvSpPr>
            <p:cNvPr id="371" name="ZoneTexte 370">
              <a:extLst>
                <a:ext uri="{FF2B5EF4-FFF2-40B4-BE49-F238E27FC236}">
                  <a16:creationId xmlns:a16="http://schemas.microsoft.com/office/drawing/2014/main" id="{C7DE3FA0-FDD9-442C-9136-6647F53A86D1}"/>
                </a:ext>
              </a:extLst>
            </p:cNvPr>
            <p:cNvSpPr txBox="1"/>
            <p:nvPr/>
          </p:nvSpPr>
          <p:spPr>
            <a:xfrm>
              <a:off x="23983121" y="32324993"/>
              <a:ext cx="4142560" cy="5133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(+ </a:t>
              </a:r>
              <a:r>
                <a:rPr lang="en-US" sz="3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r>
                <a:rPr lang="en-US" sz="3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– 1200 min) </a:t>
              </a:r>
              <a:endParaRPr lang="en-US" sz="3600" dirty="0">
                <a:solidFill>
                  <a:srgbClr val="00B050"/>
                </a:solidFill>
              </a:endParaRPr>
            </a:p>
          </p:txBody>
        </p:sp>
      </p:grpSp>
      <p:sp>
        <p:nvSpPr>
          <p:cNvPr id="372" name="ZoneTexte 371">
            <a:extLst>
              <a:ext uri="{FF2B5EF4-FFF2-40B4-BE49-F238E27FC236}">
                <a16:creationId xmlns:a16="http://schemas.microsoft.com/office/drawing/2014/main" id="{D0278E00-17A6-4443-89B8-C150E3EE9EAC}"/>
              </a:ext>
            </a:extLst>
          </p:cNvPr>
          <p:cNvSpPr txBox="1"/>
          <p:nvPr/>
        </p:nvSpPr>
        <p:spPr>
          <a:xfrm>
            <a:off x="14599647" y="23738181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pH</a:t>
            </a:r>
            <a:r>
              <a:rPr lang="fr-FR" sz="2800" dirty="0"/>
              <a:t> </a:t>
            </a:r>
            <a:r>
              <a:rPr lang="fr-FR" sz="2800" b="1" dirty="0"/>
              <a:t>8</a:t>
            </a:r>
            <a:endParaRPr lang="en-US" sz="2800" b="1" dirty="0"/>
          </a:p>
        </p:txBody>
      </p:sp>
      <p:sp>
        <p:nvSpPr>
          <p:cNvPr id="373" name="ZoneTexte 372">
            <a:extLst>
              <a:ext uri="{FF2B5EF4-FFF2-40B4-BE49-F238E27FC236}">
                <a16:creationId xmlns:a16="http://schemas.microsoft.com/office/drawing/2014/main" id="{329C4D6A-C251-3D4D-86C1-84AD3421A51B}"/>
              </a:ext>
            </a:extLst>
          </p:cNvPr>
          <p:cNvSpPr txBox="1"/>
          <p:nvPr/>
        </p:nvSpPr>
        <p:spPr>
          <a:xfrm>
            <a:off x="21967189" y="23823169"/>
            <a:ext cx="1144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pH</a:t>
            </a:r>
            <a:r>
              <a:rPr lang="fr-FR" sz="2800" dirty="0"/>
              <a:t> </a:t>
            </a:r>
            <a:r>
              <a:rPr lang="fr-FR" sz="2800" b="1" dirty="0"/>
              <a:t>11</a:t>
            </a:r>
            <a:endParaRPr lang="en-US" sz="2800" b="1" dirty="0"/>
          </a:p>
        </p:txBody>
      </p:sp>
      <p:sp>
        <p:nvSpPr>
          <p:cNvPr id="374" name="ZoneTexte 373">
            <a:extLst>
              <a:ext uri="{FF2B5EF4-FFF2-40B4-BE49-F238E27FC236}">
                <a16:creationId xmlns:a16="http://schemas.microsoft.com/office/drawing/2014/main" id="{F82FFC69-252C-4022-B74B-42413FC16257}"/>
              </a:ext>
            </a:extLst>
          </p:cNvPr>
          <p:cNvSpPr txBox="1"/>
          <p:nvPr/>
        </p:nvSpPr>
        <p:spPr>
          <a:xfrm>
            <a:off x="16893726" y="14754476"/>
            <a:ext cx="27667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rgbClr val="FF01FF"/>
                </a:solidFill>
              </a:rPr>
              <a:t>Aggregates</a:t>
            </a:r>
            <a:r>
              <a:rPr lang="fr-FR" sz="2000" b="1" dirty="0">
                <a:solidFill>
                  <a:srgbClr val="FF01FF"/>
                </a:solidFill>
              </a:rPr>
              <a:t> dissociation</a:t>
            </a:r>
          </a:p>
        </p:txBody>
      </p:sp>
      <p:sp>
        <p:nvSpPr>
          <p:cNvPr id="376" name="ZoneTexte 375">
            <a:extLst>
              <a:ext uri="{FF2B5EF4-FFF2-40B4-BE49-F238E27FC236}">
                <a16:creationId xmlns:a16="http://schemas.microsoft.com/office/drawing/2014/main" id="{F82FFC69-252C-4022-B74B-42413FC16257}"/>
              </a:ext>
            </a:extLst>
          </p:cNvPr>
          <p:cNvSpPr txBox="1"/>
          <p:nvPr/>
        </p:nvSpPr>
        <p:spPr>
          <a:xfrm>
            <a:off x="21808001" y="14683332"/>
            <a:ext cx="27667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accent2"/>
                </a:solidFill>
              </a:rPr>
              <a:t>Proteins</a:t>
            </a:r>
            <a:r>
              <a:rPr lang="fr-FR" sz="2000" b="1" dirty="0">
                <a:solidFill>
                  <a:schemeClr val="accent2"/>
                </a:solidFill>
              </a:rPr>
              <a:t> </a:t>
            </a:r>
            <a:r>
              <a:rPr lang="fr-FR" sz="2000" b="1" dirty="0" err="1">
                <a:solidFill>
                  <a:schemeClr val="accent2"/>
                </a:solidFill>
              </a:rPr>
              <a:t>unfolding</a:t>
            </a:r>
            <a:endParaRPr lang="fr-FR" sz="2000" b="1" dirty="0">
              <a:solidFill>
                <a:schemeClr val="accent2"/>
              </a:solidFill>
            </a:endParaRPr>
          </a:p>
          <a:p>
            <a:r>
              <a:rPr lang="fr-FR" dirty="0">
                <a:solidFill>
                  <a:srgbClr val="D425DF"/>
                </a:solidFill>
              </a:rPr>
              <a:t>+ </a:t>
            </a:r>
            <a:r>
              <a:rPr lang="fr-FR" dirty="0" err="1">
                <a:solidFill>
                  <a:srgbClr val="D425DF"/>
                </a:solidFill>
              </a:rPr>
              <a:t>cutting</a:t>
            </a:r>
            <a:r>
              <a:rPr lang="fr-FR" dirty="0">
                <a:solidFill>
                  <a:srgbClr val="D425DF"/>
                </a:solidFill>
              </a:rPr>
              <a:t> ?</a:t>
            </a:r>
            <a:endParaRPr lang="fr-FR" sz="2000" b="1" dirty="0">
              <a:solidFill>
                <a:srgbClr val="D425DF"/>
              </a:solidFill>
            </a:endParaRPr>
          </a:p>
        </p:txBody>
      </p:sp>
      <p:sp>
        <p:nvSpPr>
          <p:cNvPr id="379" name="Forme libre : forme 51">
            <a:extLst>
              <a:ext uri="{FF2B5EF4-FFF2-40B4-BE49-F238E27FC236}">
                <a16:creationId xmlns:a16="http://schemas.microsoft.com/office/drawing/2014/main" id="{CF60215A-3734-43C1-8111-428FAC37BD13}"/>
              </a:ext>
            </a:extLst>
          </p:cNvPr>
          <p:cNvSpPr/>
          <p:nvPr/>
        </p:nvSpPr>
        <p:spPr>
          <a:xfrm>
            <a:off x="27697746" y="22371716"/>
            <a:ext cx="378025" cy="385873"/>
          </a:xfrm>
          <a:custGeom>
            <a:avLst/>
            <a:gdLst>
              <a:gd name="connsiteX0" fmla="*/ 20347 w 687097"/>
              <a:gd name="connsiteY0" fmla="*/ 85725 h 533400"/>
              <a:gd name="connsiteX1" fmla="*/ 10822 w 687097"/>
              <a:gd name="connsiteY1" fmla="*/ 133350 h 533400"/>
              <a:gd name="connsiteX2" fmla="*/ 1297 w 687097"/>
              <a:gd name="connsiteY2" fmla="*/ 171450 h 533400"/>
              <a:gd name="connsiteX3" fmla="*/ 29872 w 687097"/>
              <a:gd name="connsiteY3" fmla="*/ 323850 h 533400"/>
              <a:gd name="connsiteX4" fmla="*/ 67972 w 687097"/>
              <a:gd name="connsiteY4" fmla="*/ 352425 h 533400"/>
              <a:gd name="connsiteX5" fmla="*/ 115597 w 687097"/>
              <a:gd name="connsiteY5" fmla="*/ 361950 h 533400"/>
              <a:gd name="connsiteX6" fmla="*/ 306097 w 687097"/>
              <a:gd name="connsiteY6" fmla="*/ 304800 h 533400"/>
              <a:gd name="connsiteX7" fmla="*/ 315622 w 687097"/>
              <a:gd name="connsiteY7" fmla="*/ 228600 h 533400"/>
              <a:gd name="connsiteX8" fmla="*/ 287047 w 687097"/>
              <a:gd name="connsiteY8" fmla="*/ 38100 h 533400"/>
              <a:gd name="connsiteX9" fmla="*/ 258472 w 687097"/>
              <a:gd name="connsiteY9" fmla="*/ 9525 h 533400"/>
              <a:gd name="connsiteX10" fmla="*/ 220372 w 687097"/>
              <a:gd name="connsiteY10" fmla="*/ 0 h 533400"/>
              <a:gd name="connsiteX11" fmla="*/ 182272 w 687097"/>
              <a:gd name="connsiteY11" fmla="*/ 19050 h 533400"/>
              <a:gd name="connsiteX12" fmla="*/ 182272 w 687097"/>
              <a:gd name="connsiteY12" fmla="*/ 152400 h 533400"/>
              <a:gd name="connsiteX13" fmla="*/ 201322 w 687097"/>
              <a:gd name="connsiteY13" fmla="*/ 200025 h 533400"/>
              <a:gd name="connsiteX14" fmla="*/ 239422 w 687097"/>
              <a:gd name="connsiteY14" fmla="*/ 295275 h 533400"/>
              <a:gd name="connsiteX15" fmla="*/ 287047 w 687097"/>
              <a:gd name="connsiteY15" fmla="*/ 333375 h 533400"/>
              <a:gd name="connsiteX16" fmla="*/ 306097 w 687097"/>
              <a:gd name="connsiteY16" fmla="*/ 361950 h 533400"/>
              <a:gd name="connsiteX17" fmla="*/ 334672 w 687097"/>
              <a:gd name="connsiteY17" fmla="*/ 371475 h 533400"/>
              <a:gd name="connsiteX18" fmla="*/ 372772 w 687097"/>
              <a:gd name="connsiteY18" fmla="*/ 390525 h 533400"/>
              <a:gd name="connsiteX19" fmla="*/ 496597 w 687097"/>
              <a:gd name="connsiteY19" fmla="*/ 381000 h 533400"/>
              <a:gd name="connsiteX20" fmla="*/ 553747 w 687097"/>
              <a:gd name="connsiteY20" fmla="*/ 190500 h 533400"/>
              <a:gd name="connsiteX21" fmla="*/ 534697 w 687097"/>
              <a:gd name="connsiteY21" fmla="*/ 104775 h 533400"/>
              <a:gd name="connsiteX22" fmla="*/ 506122 w 687097"/>
              <a:gd name="connsiteY22" fmla="*/ 114300 h 533400"/>
              <a:gd name="connsiteX23" fmla="*/ 496597 w 687097"/>
              <a:gd name="connsiteY23" fmla="*/ 180975 h 533400"/>
              <a:gd name="connsiteX24" fmla="*/ 487072 w 687097"/>
              <a:gd name="connsiteY24" fmla="*/ 238125 h 533400"/>
              <a:gd name="connsiteX25" fmla="*/ 506122 w 687097"/>
              <a:gd name="connsiteY25" fmla="*/ 352425 h 533400"/>
              <a:gd name="connsiteX26" fmla="*/ 525172 w 687097"/>
              <a:gd name="connsiteY26" fmla="*/ 390525 h 533400"/>
              <a:gd name="connsiteX27" fmla="*/ 591847 w 687097"/>
              <a:gd name="connsiteY27" fmla="*/ 400050 h 533400"/>
              <a:gd name="connsiteX28" fmla="*/ 648997 w 687097"/>
              <a:gd name="connsiteY28" fmla="*/ 390525 h 533400"/>
              <a:gd name="connsiteX29" fmla="*/ 687097 w 687097"/>
              <a:gd name="connsiteY29" fmla="*/ 285750 h 533400"/>
              <a:gd name="connsiteX30" fmla="*/ 639472 w 687097"/>
              <a:gd name="connsiteY30" fmla="*/ 238125 h 533400"/>
              <a:gd name="connsiteX31" fmla="*/ 287047 w 687097"/>
              <a:gd name="connsiteY31" fmla="*/ 314325 h 533400"/>
              <a:gd name="connsiteX32" fmla="*/ 87022 w 687097"/>
              <a:gd name="connsiteY32" fmla="*/ 409575 h 533400"/>
              <a:gd name="connsiteX33" fmla="*/ 77497 w 687097"/>
              <a:gd name="connsiteY33" fmla="*/ 447675 h 533400"/>
              <a:gd name="connsiteX34" fmla="*/ 115597 w 687097"/>
              <a:gd name="connsiteY34" fmla="*/ 504825 h 533400"/>
              <a:gd name="connsiteX35" fmla="*/ 144172 w 687097"/>
              <a:gd name="connsiteY35" fmla="*/ 523875 h 533400"/>
              <a:gd name="connsiteX36" fmla="*/ 191797 w 687097"/>
              <a:gd name="connsiteY36" fmla="*/ 533400 h 533400"/>
              <a:gd name="connsiteX37" fmla="*/ 363247 w 687097"/>
              <a:gd name="connsiteY37" fmla="*/ 504825 h 533400"/>
              <a:gd name="connsiteX38" fmla="*/ 382297 w 687097"/>
              <a:gd name="connsiteY38" fmla="*/ 476250 h 533400"/>
              <a:gd name="connsiteX39" fmla="*/ 410872 w 687097"/>
              <a:gd name="connsiteY39" fmla="*/ 333375 h 533400"/>
              <a:gd name="connsiteX40" fmla="*/ 382297 w 687097"/>
              <a:gd name="connsiteY40" fmla="*/ 228600 h 533400"/>
              <a:gd name="connsiteX41" fmla="*/ 334672 w 687097"/>
              <a:gd name="connsiteY41" fmla="*/ 171450 h 533400"/>
              <a:gd name="connsiteX42" fmla="*/ 220372 w 687097"/>
              <a:gd name="connsiteY42" fmla="*/ 95250 h 533400"/>
              <a:gd name="connsiteX43" fmla="*/ 163222 w 687097"/>
              <a:gd name="connsiteY43" fmla="*/ 76200 h 533400"/>
              <a:gd name="connsiteX44" fmla="*/ 87022 w 687097"/>
              <a:gd name="connsiteY44" fmla="*/ 95250 h 533400"/>
              <a:gd name="connsiteX45" fmla="*/ 96547 w 687097"/>
              <a:gd name="connsiteY45" fmla="*/ 152400 h 533400"/>
              <a:gd name="connsiteX46" fmla="*/ 248947 w 687097"/>
              <a:gd name="connsiteY46" fmla="*/ 381000 h 533400"/>
              <a:gd name="connsiteX47" fmla="*/ 287047 w 687097"/>
              <a:gd name="connsiteY47" fmla="*/ 438150 h 533400"/>
              <a:gd name="connsiteX48" fmla="*/ 344197 w 687097"/>
              <a:gd name="connsiteY48" fmla="*/ 476250 h 533400"/>
              <a:gd name="connsiteX49" fmla="*/ 410872 w 687097"/>
              <a:gd name="connsiteY49" fmla="*/ 457200 h 533400"/>
              <a:gd name="connsiteX50" fmla="*/ 448972 w 687097"/>
              <a:gd name="connsiteY50" fmla="*/ 447675 h 533400"/>
              <a:gd name="connsiteX51" fmla="*/ 553747 w 687097"/>
              <a:gd name="connsiteY51" fmla="*/ 323850 h 533400"/>
              <a:gd name="connsiteX52" fmla="*/ 620422 w 687097"/>
              <a:gd name="connsiteY52" fmla="*/ 209550 h 533400"/>
              <a:gd name="connsiteX53" fmla="*/ 620422 w 687097"/>
              <a:gd name="connsiteY53" fmla="*/ 57150 h 533400"/>
              <a:gd name="connsiteX54" fmla="*/ 591847 w 687097"/>
              <a:gd name="connsiteY54" fmla="*/ 38100 h 533400"/>
              <a:gd name="connsiteX55" fmla="*/ 525172 w 687097"/>
              <a:gd name="connsiteY55" fmla="*/ 47625 h 533400"/>
              <a:gd name="connsiteX56" fmla="*/ 477547 w 687097"/>
              <a:gd name="connsiteY56" fmla="*/ 123825 h 533400"/>
              <a:gd name="connsiteX57" fmla="*/ 496597 w 687097"/>
              <a:gd name="connsiteY57" fmla="*/ 285750 h 533400"/>
              <a:gd name="connsiteX58" fmla="*/ 515647 w 687097"/>
              <a:gd name="connsiteY58" fmla="*/ 352425 h 533400"/>
              <a:gd name="connsiteX59" fmla="*/ 544222 w 687097"/>
              <a:gd name="connsiteY59" fmla="*/ 447675 h 533400"/>
              <a:gd name="connsiteX60" fmla="*/ 572797 w 687097"/>
              <a:gd name="connsiteY60" fmla="*/ 466725 h 533400"/>
              <a:gd name="connsiteX61" fmla="*/ 639472 w 687097"/>
              <a:gd name="connsiteY61" fmla="*/ 400050 h 533400"/>
              <a:gd name="connsiteX62" fmla="*/ 639472 w 687097"/>
              <a:gd name="connsiteY62" fmla="*/ 36195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87097" h="533400">
                <a:moveTo>
                  <a:pt x="20347" y="85725"/>
                </a:moveTo>
                <a:cubicBezTo>
                  <a:pt x="17172" y="101600"/>
                  <a:pt x="14334" y="117546"/>
                  <a:pt x="10822" y="133350"/>
                </a:cubicBezTo>
                <a:cubicBezTo>
                  <a:pt x="7982" y="146129"/>
                  <a:pt x="1297" y="158359"/>
                  <a:pt x="1297" y="171450"/>
                </a:cubicBezTo>
                <a:cubicBezTo>
                  <a:pt x="1297" y="220322"/>
                  <a:pt x="-9264" y="284714"/>
                  <a:pt x="29872" y="323850"/>
                </a:cubicBezTo>
                <a:cubicBezTo>
                  <a:pt x="41097" y="335075"/>
                  <a:pt x="53465" y="345978"/>
                  <a:pt x="67972" y="352425"/>
                </a:cubicBezTo>
                <a:cubicBezTo>
                  <a:pt x="82766" y="359000"/>
                  <a:pt x="99722" y="358775"/>
                  <a:pt x="115597" y="361950"/>
                </a:cubicBezTo>
                <a:cubicBezTo>
                  <a:pt x="207926" y="351691"/>
                  <a:pt x="284354" y="391773"/>
                  <a:pt x="306097" y="304800"/>
                </a:cubicBezTo>
                <a:cubicBezTo>
                  <a:pt x="312305" y="279967"/>
                  <a:pt x="312447" y="254000"/>
                  <a:pt x="315622" y="228600"/>
                </a:cubicBezTo>
                <a:cubicBezTo>
                  <a:pt x="311901" y="176503"/>
                  <a:pt x="316929" y="91888"/>
                  <a:pt x="287047" y="38100"/>
                </a:cubicBezTo>
                <a:cubicBezTo>
                  <a:pt x="280505" y="26325"/>
                  <a:pt x="270168" y="16208"/>
                  <a:pt x="258472" y="9525"/>
                </a:cubicBezTo>
                <a:cubicBezTo>
                  <a:pt x="247106" y="3030"/>
                  <a:pt x="233072" y="3175"/>
                  <a:pt x="220372" y="0"/>
                </a:cubicBezTo>
                <a:cubicBezTo>
                  <a:pt x="207672" y="6350"/>
                  <a:pt x="191362" y="8142"/>
                  <a:pt x="182272" y="19050"/>
                </a:cubicBezTo>
                <a:cubicBezTo>
                  <a:pt x="160794" y="44824"/>
                  <a:pt x="181716" y="149622"/>
                  <a:pt x="182272" y="152400"/>
                </a:cubicBezTo>
                <a:cubicBezTo>
                  <a:pt x="185625" y="169166"/>
                  <a:pt x="196409" y="183648"/>
                  <a:pt x="201322" y="200025"/>
                </a:cubicBezTo>
                <a:cubicBezTo>
                  <a:pt x="216491" y="250588"/>
                  <a:pt x="200216" y="251168"/>
                  <a:pt x="239422" y="295275"/>
                </a:cubicBezTo>
                <a:cubicBezTo>
                  <a:pt x="252928" y="310470"/>
                  <a:pt x="272672" y="319000"/>
                  <a:pt x="287047" y="333375"/>
                </a:cubicBezTo>
                <a:cubicBezTo>
                  <a:pt x="295142" y="341470"/>
                  <a:pt x="297158" y="354799"/>
                  <a:pt x="306097" y="361950"/>
                </a:cubicBezTo>
                <a:cubicBezTo>
                  <a:pt x="313937" y="368222"/>
                  <a:pt x="325444" y="367520"/>
                  <a:pt x="334672" y="371475"/>
                </a:cubicBezTo>
                <a:cubicBezTo>
                  <a:pt x="347723" y="377068"/>
                  <a:pt x="360072" y="384175"/>
                  <a:pt x="372772" y="390525"/>
                </a:cubicBezTo>
                <a:cubicBezTo>
                  <a:pt x="414047" y="387350"/>
                  <a:pt x="462777" y="404873"/>
                  <a:pt x="496597" y="381000"/>
                </a:cubicBezTo>
                <a:cubicBezTo>
                  <a:pt x="518784" y="365338"/>
                  <a:pt x="547049" y="220641"/>
                  <a:pt x="553747" y="190500"/>
                </a:cubicBezTo>
                <a:cubicBezTo>
                  <a:pt x="547397" y="161925"/>
                  <a:pt x="550211" y="129598"/>
                  <a:pt x="534697" y="104775"/>
                </a:cubicBezTo>
                <a:cubicBezTo>
                  <a:pt x="529376" y="96261"/>
                  <a:pt x="510612" y="105320"/>
                  <a:pt x="506122" y="114300"/>
                </a:cubicBezTo>
                <a:cubicBezTo>
                  <a:pt x="496082" y="134380"/>
                  <a:pt x="500011" y="158785"/>
                  <a:pt x="496597" y="180975"/>
                </a:cubicBezTo>
                <a:cubicBezTo>
                  <a:pt x="493660" y="200063"/>
                  <a:pt x="490247" y="219075"/>
                  <a:pt x="487072" y="238125"/>
                </a:cubicBezTo>
                <a:cubicBezTo>
                  <a:pt x="492375" y="285849"/>
                  <a:pt x="489367" y="313330"/>
                  <a:pt x="506122" y="352425"/>
                </a:cubicBezTo>
                <a:cubicBezTo>
                  <a:pt x="511715" y="365476"/>
                  <a:pt x="512760" y="383629"/>
                  <a:pt x="525172" y="390525"/>
                </a:cubicBezTo>
                <a:cubicBezTo>
                  <a:pt x="544797" y="401428"/>
                  <a:pt x="569622" y="396875"/>
                  <a:pt x="591847" y="400050"/>
                </a:cubicBezTo>
                <a:cubicBezTo>
                  <a:pt x="610897" y="396875"/>
                  <a:pt x="632928" y="401238"/>
                  <a:pt x="648997" y="390525"/>
                </a:cubicBezTo>
                <a:cubicBezTo>
                  <a:pt x="680287" y="369665"/>
                  <a:pt x="682061" y="315965"/>
                  <a:pt x="687097" y="285750"/>
                </a:cubicBezTo>
                <a:cubicBezTo>
                  <a:pt x="671222" y="269875"/>
                  <a:pt x="661857" y="239847"/>
                  <a:pt x="639472" y="238125"/>
                </a:cubicBezTo>
                <a:cubicBezTo>
                  <a:pt x="554730" y="231606"/>
                  <a:pt x="371000" y="280290"/>
                  <a:pt x="287047" y="314325"/>
                </a:cubicBezTo>
                <a:cubicBezTo>
                  <a:pt x="218609" y="342070"/>
                  <a:pt x="87022" y="409575"/>
                  <a:pt x="87022" y="409575"/>
                </a:cubicBezTo>
                <a:cubicBezTo>
                  <a:pt x="83847" y="422275"/>
                  <a:pt x="77497" y="434584"/>
                  <a:pt x="77497" y="447675"/>
                </a:cubicBezTo>
                <a:cubicBezTo>
                  <a:pt x="77497" y="473110"/>
                  <a:pt x="98417" y="490508"/>
                  <a:pt x="115597" y="504825"/>
                </a:cubicBezTo>
                <a:cubicBezTo>
                  <a:pt x="124391" y="512154"/>
                  <a:pt x="133453" y="519855"/>
                  <a:pt x="144172" y="523875"/>
                </a:cubicBezTo>
                <a:cubicBezTo>
                  <a:pt x="159331" y="529559"/>
                  <a:pt x="175922" y="530225"/>
                  <a:pt x="191797" y="533400"/>
                </a:cubicBezTo>
                <a:cubicBezTo>
                  <a:pt x="232266" y="530509"/>
                  <a:pt x="319395" y="541368"/>
                  <a:pt x="363247" y="504825"/>
                </a:cubicBezTo>
                <a:cubicBezTo>
                  <a:pt x="372041" y="497496"/>
                  <a:pt x="375947" y="485775"/>
                  <a:pt x="382297" y="476250"/>
                </a:cubicBezTo>
                <a:cubicBezTo>
                  <a:pt x="393316" y="437683"/>
                  <a:pt x="415162" y="374126"/>
                  <a:pt x="410872" y="333375"/>
                </a:cubicBezTo>
                <a:cubicBezTo>
                  <a:pt x="407082" y="297373"/>
                  <a:pt x="397711" y="261355"/>
                  <a:pt x="382297" y="228600"/>
                </a:cubicBezTo>
                <a:cubicBezTo>
                  <a:pt x="371738" y="206163"/>
                  <a:pt x="352207" y="188985"/>
                  <a:pt x="334672" y="171450"/>
                </a:cubicBezTo>
                <a:cubicBezTo>
                  <a:pt x="305840" y="142618"/>
                  <a:pt x="255868" y="111633"/>
                  <a:pt x="220372" y="95250"/>
                </a:cubicBezTo>
                <a:cubicBezTo>
                  <a:pt x="202140" y="86835"/>
                  <a:pt x="182272" y="82550"/>
                  <a:pt x="163222" y="76200"/>
                </a:cubicBezTo>
                <a:cubicBezTo>
                  <a:pt x="137822" y="82550"/>
                  <a:pt x="104263" y="75546"/>
                  <a:pt x="87022" y="95250"/>
                </a:cubicBezTo>
                <a:cubicBezTo>
                  <a:pt x="74304" y="109784"/>
                  <a:pt x="88244" y="134963"/>
                  <a:pt x="96547" y="152400"/>
                </a:cubicBezTo>
                <a:cubicBezTo>
                  <a:pt x="155850" y="276937"/>
                  <a:pt x="177535" y="283620"/>
                  <a:pt x="248947" y="381000"/>
                </a:cubicBezTo>
                <a:cubicBezTo>
                  <a:pt x="262486" y="399463"/>
                  <a:pt x="270858" y="421961"/>
                  <a:pt x="287047" y="438150"/>
                </a:cubicBezTo>
                <a:cubicBezTo>
                  <a:pt x="303236" y="454339"/>
                  <a:pt x="344197" y="476250"/>
                  <a:pt x="344197" y="476250"/>
                </a:cubicBezTo>
                <a:lnTo>
                  <a:pt x="410872" y="457200"/>
                </a:lnTo>
                <a:cubicBezTo>
                  <a:pt x="423502" y="453756"/>
                  <a:pt x="437871" y="454613"/>
                  <a:pt x="448972" y="447675"/>
                </a:cubicBezTo>
                <a:cubicBezTo>
                  <a:pt x="475930" y="430826"/>
                  <a:pt x="550097" y="329325"/>
                  <a:pt x="553747" y="323850"/>
                </a:cubicBezTo>
                <a:cubicBezTo>
                  <a:pt x="578214" y="287150"/>
                  <a:pt x="620422" y="209550"/>
                  <a:pt x="620422" y="209550"/>
                </a:cubicBezTo>
                <a:cubicBezTo>
                  <a:pt x="620868" y="204202"/>
                  <a:pt x="642701" y="90568"/>
                  <a:pt x="620422" y="57150"/>
                </a:cubicBezTo>
                <a:cubicBezTo>
                  <a:pt x="614072" y="47625"/>
                  <a:pt x="601372" y="44450"/>
                  <a:pt x="591847" y="38100"/>
                </a:cubicBezTo>
                <a:cubicBezTo>
                  <a:pt x="569622" y="41275"/>
                  <a:pt x="546017" y="39287"/>
                  <a:pt x="525172" y="47625"/>
                </a:cubicBezTo>
                <a:cubicBezTo>
                  <a:pt x="496126" y="59244"/>
                  <a:pt x="486852" y="100562"/>
                  <a:pt x="477547" y="123825"/>
                </a:cubicBezTo>
                <a:cubicBezTo>
                  <a:pt x="481879" y="171480"/>
                  <a:pt x="485129" y="236056"/>
                  <a:pt x="496597" y="285750"/>
                </a:cubicBezTo>
                <a:cubicBezTo>
                  <a:pt x="501794" y="308272"/>
                  <a:pt x="510041" y="330001"/>
                  <a:pt x="515647" y="352425"/>
                </a:cubicBezTo>
                <a:cubicBezTo>
                  <a:pt x="523438" y="383590"/>
                  <a:pt x="524532" y="420109"/>
                  <a:pt x="544222" y="447675"/>
                </a:cubicBezTo>
                <a:cubicBezTo>
                  <a:pt x="550876" y="456990"/>
                  <a:pt x="563272" y="460375"/>
                  <a:pt x="572797" y="466725"/>
                </a:cubicBezTo>
                <a:cubicBezTo>
                  <a:pt x="611637" y="443421"/>
                  <a:pt x="628219" y="445063"/>
                  <a:pt x="639472" y="400050"/>
                </a:cubicBezTo>
                <a:cubicBezTo>
                  <a:pt x="642552" y="387729"/>
                  <a:pt x="639472" y="374650"/>
                  <a:pt x="639472" y="361950"/>
                </a:cubicBezTo>
              </a:path>
            </a:pathLst>
          </a:custGeom>
          <a:noFill/>
          <a:ln w="28575">
            <a:solidFill>
              <a:srgbClr val="64AD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966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380" name="Forme libre : forme 51">
            <a:extLst>
              <a:ext uri="{FF2B5EF4-FFF2-40B4-BE49-F238E27FC236}">
                <a16:creationId xmlns:a16="http://schemas.microsoft.com/office/drawing/2014/main" id="{CF60215A-3734-43C1-8111-428FAC37BD13}"/>
              </a:ext>
            </a:extLst>
          </p:cNvPr>
          <p:cNvSpPr/>
          <p:nvPr/>
        </p:nvSpPr>
        <p:spPr>
          <a:xfrm>
            <a:off x="27523678" y="22898760"/>
            <a:ext cx="378025" cy="385873"/>
          </a:xfrm>
          <a:custGeom>
            <a:avLst/>
            <a:gdLst>
              <a:gd name="connsiteX0" fmla="*/ 20347 w 687097"/>
              <a:gd name="connsiteY0" fmla="*/ 85725 h 533400"/>
              <a:gd name="connsiteX1" fmla="*/ 10822 w 687097"/>
              <a:gd name="connsiteY1" fmla="*/ 133350 h 533400"/>
              <a:gd name="connsiteX2" fmla="*/ 1297 w 687097"/>
              <a:gd name="connsiteY2" fmla="*/ 171450 h 533400"/>
              <a:gd name="connsiteX3" fmla="*/ 29872 w 687097"/>
              <a:gd name="connsiteY3" fmla="*/ 323850 h 533400"/>
              <a:gd name="connsiteX4" fmla="*/ 67972 w 687097"/>
              <a:gd name="connsiteY4" fmla="*/ 352425 h 533400"/>
              <a:gd name="connsiteX5" fmla="*/ 115597 w 687097"/>
              <a:gd name="connsiteY5" fmla="*/ 361950 h 533400"/>
              <a:gd name="connsiteX6" fmla="*/ 306097 w 687097"/>
              <a:gd name="connsiteY6" fmla="*/ 304800 h 533400"/>
              <a:gd name="connsiteX7" fmla="*/ 315622 w 687097"/>
              <a:gd name="connsiteY7" fmla="*/ 228600 h 533400"/>
              <a:gd name="connsiteX8" fmla="*/ 287047 w 687097"/>
              <a:gd name="connsiteY8" fmla="*/ 38100 h 533400"/>
              <a:gd name="connsiteX9" fmla="*/ 258472 w 687097"/>
              <a:gd name="connsiteY9" fmla="*/ 9525 h 533400"/>
              <a:gd name="connsiteX10" fmla="*/ 220372 w 687097"/>
              <a:gd name="connsiteY10" fmla="*/ 0 h 533400"/>
              <a:gd name="connsiteX11" fmla="*/ 182272 w 687097"/>
              <a:gd name="connsiteY11" fmla="*/ 19050 h 533400"/>
              <a:gd name="connsiteX12" fmla="*/ 182272 w 687097"/>
              <a:gd name="connsiteY12" fmla="*/ 152400 h 533400"/>
              <a:gd name="connsiteX13" fmla="*/ 201322 w 687097"/>
              <a:gd name="connsiteY13" fmla="*/ 200025 h 533400"/>
              <a:gd name="connsiteX14" fmla="*/ 239422 w 687097"/>
              <a:gd name="connsiteY14" fmla="*/ 295275 h 533400"/>
              <a:gd name="connsiteX15" fmla="*/ 287047 w 687097"/>
              <a:gd name="connsiteY15" fmla="*/ 333375 h 533400"/>
              <a:gd name="connsiteX16" fmla="*/ 306097 w 687097"/>
              <a:gd name="connsiteY16" fmla="*/ 361950 h 533400"/>
              <a:gd name="connsiteX17" fmla="*/ 334672 w 687097"/>
              <a:gd name="connsiteY17" fmla="*/ 371475 h 533400"/>
              <a:gd name="connsiteX18" fmla="*/ 372772 w 687097"/>
              <a:gd name="connsiteY18" fmla="*/ 390525 h 533400"/>
              <a:gd name="connsiteX19" fmla="*/ 496597 w 687097"/>
              <a:gd name="connsiteY19" fmla="*/ 381000 h 533400"/>
              <a:gd name="connsiteX20" fmla="*/ 553747 w 687097"/>
              <a:gd name="connsiteY20" fmla="*/ 190500 h 533400"/>
              <a:gd name="connsiteX21" fmla="*/ 534697 w 687097"/>
              <a:gd name="connsiteY21" fmla="*/ 104775 h 533400"/>
              <a:gd name="connsiteX22" fmla="*/ 506122 w 687097"/>
              <a:gd name="connsiteY22" fmla="*/ 114300 h 533400"/>
              <a:gd name="connsiteX23" fmla="*/ 496597 w 687097"/>
              <a:gd name="connsiteY23" fmla="*/ 180975 h 533400"/>
              <a:gd name="connsiteX24" fmla="*/ 487072 w 687097"/>
              <a:gd name="connsiteY24" fmla="*/ 238125 h 533400"/>
              <a:gd name="connsiteX25" fmla="*/ 506122 w 687097"/>
              <a:gd name="connsiteY25" fmla="*/ 352425 h 533400"/>
              <a:gd name="connsiteX26" fmla="*/ 525172 w 687097"/>
              <a:gd name="connsiteY26" fmla="*/ 390525 h 533400"/>
              <a:gd name="connsiteX27" fmla="*/ 591847 w 687097"/>
              <a:gd name="connsiteY27" fmla="*/ 400050 h 533400"/>
              <a:gd name="connsiteX28" fmla="*/ 648997 w 687097"/>
              <a:gd name="connsiteY28" fmla="*/ 390525 h 533400"/>
              <a:gd name="connsiteX29" fmla="*/ 687097 w 687097"/>
              <a:gd name="connsiteY29" fmla="*/ 285750 h 533400"/>
              <a:gd name="connsiteX30" fmla="*/ 639472 w 687097"/>
              <a:gd name="connsiteY30" fmla="*/ 238125 h 533400"/>
              <a:gd name="connsiteX31" fmla="*/ 287047 w 687097"/>
              <a:gd name="connsiteY31" fmla="*/ 314325 h 533400"/>
              <a:gd name="connsiteX32" fmla="*/ 87022 w 687097"/>
              <a:gd name="connsiteY32" fmla="*/ 409575 h 533400"/>
              <a:gd name="connsiteX33" fmla="*/ 77497 w 687097"/>
              <a:gd name="connsiteY33" fmla="*/ 447675 h 533400"/>
              <a:gd name="connsiteX34" fmla="*/ 115597 w 687097"/>
              <a:gd name="connsiteY34" fmla="*/ 504825 h 533400"/>
              <a:gd name="connsiteX35" fmla="*/ 144172 w 687097"/>
              <a:gd name="connsiteY35" fmla="*/ 523875 h 533400"/>
              <a:gd name="connsiteX36" fmla="*/ 191797 w 687097"/>
              <a:gd name="connsiteY36" fmla="*/ 533400 h 533400"/>
              <a:gd name="connsiteX37" fmla="*/ 363247 w 687097"/>
              <a:gd name="connsiteY37" fmla="*/ 504825 h 533400"/>
              <a:gd name="connsiteX38" fmla="*/ 382297 w 687097"/>
              <a:gd name="connsiteY38" fmla="*/ 476250 h 533400"/>
              <a:gd name="connsiteX39" fmla="*/ 410872 w 687097"/>
              <a:gd name="connsiteY39" fmla="*/ 333375 h 533400"/>
              <a:gd name="connsiteX40" fmla="*/ 382297 w 687097"/>
              <a:gd name="connsiteY40" fmla="*/ 228600 h 533400"/>
              <a:gd name="connsiteX41" fmla="*/ 334672 w 687097"/>
              <a:gd name="connsiteY41" fmla="*/ 171450 h 533400"/>
              <a:gd name="connsiteX42" fmla="*/ 220372 w 687097"/>
              <a:gd name="connsiteY42" fmla="*/ 95250 h 533400"/>
              <a:gd name="connsiteX43" fmla="*/ 163222 w 687097"/>
              <a:gd name="connsiteY43" fmla="*/ 76200 h 533400"/>
              <a:gd name="connsiteX44" fmla="*/ 87022 w 687097"/>
              <a:gd name="connsiteY44" fmla="*/ 95250 h 533400"/>
              <a:gd name="connsiteX45" fmla="*/ 96547 w 687097"/>
              <a:gd name="connsiteY45" fmla="*/ 152400 h 533400"/>
              <a:gd name="connsiteX46" fmla="*/ 248947 w 687097"/>
              <a:gd name="connsiteY46" fmla="*/ 381000 h 533400"/>
              <a:gd name="connsiteX47" fmla="*/ 287047 w 687097"/>
              <a:gd name="connsiteY47" fmla="*/ 438150 h 533400"/>
              <a:gd name="connsiteX48" fmla="*/ 344197 w 687097"/>
              <a:gd name="connsiteY48" fmla="*/ 476250 h 533400"/>
              <a:gd name="connsiteX49" fmla="*/ 410872 w 687097"/>
              <a:gd name="connsiteY49" fmla="*/ 457200 h 533400"/>
              <a:gd name="connsiteX50" fmla="*/ 448972 w 687097"/>
              <a:gd name="connsiteY50" fmla="*/ 447675 h 533400"/>
              <a:gd name="connsiteX51" fmla="*/ 553747 w 687097"/>
              <a:gd name="connsiteY51" fmla="*/ 323850 h 533400"/>
              <a:gd name="connsiteX52" fmla="*/ 620422 w 687097"/>
              <a:gd name="connsiteY52" fmla="*/ 209550 h 533400"/>
              <a:gd name="connsiteX53" fmla="*/ 620422 w 687097"/>
              <a:gd name="connsiteY53" fmla="*/ 57150 h 533400"/>
              <a:gd name="connsiteX54" fmla="*/ 591847 w 687097"/>
              <a:gd name="connsiteY54" fmla="*/ 38100 h 533400"/>
              <a:gd name="connsiteX55" fmla="*/ 525172 w 687097"/>
              <a:gd name="connsiteY55" fmla="*/ 47625 h 533400"/>
              <a:gd name="connsiteX56" fmla="*/ 477547 w 687097"/>
              <a:gd name="connsiteY56" fmla="*/ 123825 h 533400"/>
              <a:gd name="connsiteX57" fmla="*/ 496597 w 687097"/>
              <a:gd name="connsiteY57" fmla="*/ 285750 h 533400"/>
              <a:gd name="connsiteX58" fmla="*/ 515647 w 687097"/>
              <a:gd name="connsiteY58" fmla="*/ 352425 h 533400"/>
              <a:gd name="connsiteX59" fmla="*/ 544222 w 687097"/>
              <a:gd name="connsiteY59" fmla="*/ 447675 h 533400"/>
              <a:gd name="connsiteX60" fmla="*/ 572797 w 687097"/>
              <a:gd name="connsiteY60" fmla="*/ 466725 h 533400"/>
              <a:gd name="connsiteX61" fmla="*/ 639472 w 687097"/>
              <a:gd name="connsiteY61" fmla="*/ 400050 h 533400"/>
              <a:gd name="connsiteX62" fmla="*/ 639472 w 687097"/>
              <a:gd name="connsiteY62" fmla="*/ 36195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87097" h="533400">
                <a:moveTo>
                  <a:pt x="20347" y="85725"/>
                </a:moveTo>
                <a:cubicBezTo>
                  <a:pt x="17172" y="101600"/>
                  <a:pt x="14334" y="117546"/>
                  <a:pt x="10822" y="133350"/>
                </a:cubicBezTo>
                <a:cubicBezTo>
                  <a:pt x="7982" y="146129"/>
                  <a:pt x="1297" y="158359"/>
                  <a:pt x="1297" y="171450"/>
                </a:cubicBezTo>
                <a:cubicBezTo>
                  <a:pt x="1297" y="220322"/>
                  <a:pt x="-9264" y="284714"/>
                  <a:pt x="29872" y="323850"/>
                </a:cubicBezTo>
                <a:cubicBezTo>
                  <a:pt x="41097" y="335075"/>
                  <a:pt x="53465" y="345978"/>
                  <a:pt x="67972" y="352425"/>
                </a:cubicBezTo>
                <a:cubicBezTo>
                  <a:pt x="82766" y="359000"/>
                  <a:pt x="99722" y="358775"/>
                  <a:pt x="115597" y="361950"/>
                </a:cubicBezTo>
                <a:cubicBezTo>
                  <a:pt x="207926" y="351691"/>
                  <a:pt x="284354" y="391773"/>
                  <a:pt x="306097" y="304800"/>
                </a:cubicBezTo>
                <a:cubicBezTo>
                  <a:pt x="312305" y="279967"/>
                  <a:pt x="312447" y="254000"/>
                  <a:pt x="315622" y="228600"/>
                </a:cubicBezTo>
                <a:cubicBezTo>
                  <a:pt x="311901" y="176503"/>
                  <a:pt x="316929" y="91888"/>
                  <a:pt x="287047" y="38100"/>
                </a:cubicBezTo>
                <a:cubicBezTo>
                  <a:pt x="280505" y="26325"/>
                  <a:pt x="270168" y="16208"/>
                  <a:pt x="258472" y="9525"/>
                </a:cubicBezTo>
                <a:cubicBezTo>
                  <a:pt x="247106" y="3030"/>
                  <a:pt x="233072" y="3175"/>
                  <a:pt x="220372" y="0"/>
                </a:cubicBezTo>
                <a:cubicBezTo>
                  <a:pt x="207672" y="6350"/>
                  <a:pt x="191362" y="8142"/>
                  <a:pt x="182272" y="19050"/>
                </a:cubicBezTo>
                <a:cubicBezTo>
                  <a:pt x="160794" y="44824"/>
                  <a:pt x="181716" y="149622"/>
                  <a:pt x="182272" y="152400"/>
                </a:cubicBezTo>
                <a:cubicBezTo>
                  <a:pt x="185625" y="169166"/>
                  <a:pt x="196409" y="183648"/>
                  <a:pt x="201322" y="200025"/>
                </a:cubicBezTo>
                <a:cubicBezTo>
                  <a:pt x="216491" y="250588"/>
                  <a:pt x="200216" y="251168"/>
                  <a:pt x="239422" y="295275"/>
                </a:cubicBezTo>
                <a:cubicBezTo>
                  <a:pt x="252928" y="310470"/>
                  <a:pt x="272672" y="319000"/>
                  <a:pt x="287047" y="333375"/>
                </a:cubicBezTo>
                <a:cubicBezTo>
                  <a:pt x="295142" y="341470"/>
                  <a:pt x="297158" y="354799"/>
                  <a:pt x="306097" y="361950"/>
                </a:cubicBezTo>
                <a:cubicBezTo>
                  <a:pt x="313937" y="368222"/>
                  <a:pt x="325444" y="367520"/>
                  <a:pt x="334672" y="371475"/>
                </a:cubicBezTo>
                <a:cubicBezTo>
                  <a:pt x="347723" y="377068"/>
                  <a:pt x="360072" y="384175"/>
                  <a:pt x="372772" y="390525"/>
                </a:cubicBezTo>
                <a:cubicBezTo>
                  <a:pt x="414047" y="387350"/>
                  <a:pt x="462777" y="404873"/>
                  <a:pt x="496597" y="381000"/>
                </a:cubicBezTo>
                <a:cubicBezTo>
                  <a:pt x="518784" y="365338"/>
                  <a:pt x="547049" y="220641"/>
                  <a:pt x="553747" y="190500"/>
                </a:cubicBezTo>
                <a:cubicBezTo>
                  <a:pt x="547397" y="161925"/>
                  <a:pt x="550211" y="129598"/>
                  <a:pt x="534697" y="104775"/>
                </a:cubicBezTo>
                <a:cubicBezTo>
                  <a:pt x="529376" y="96261"/>
                  <a:pt x="510612" y="105320"/>
                  <a:pt x="506122" y="114300"/>
                </a:cubicBezTo>
                <a:cubicBezTo>
                  <a:pt x="496082" y="134380"/>
                  <a:pt x="500011" y="158785"/>
                  <a:pt x="496597" y="180975"/>
                </a:cubicBezTo>
                <a:cubicBezTo>
                  <a:pt x="493660" y="200063"/>
                  <a:pt x="490247" y="219075"/>
                  <a:pt x="487072" y="238125"/>
                </a:cubicBezTo>
                <a:cubicBezTo>
                  <a:pt x="492375" y="285849"/>
                  <a:pt x="489367" y="313330"/>
                  <a:pt x="506122" y="352425"/>
                </a:cubicBezTo>
                <a:cubicBezTo>
                  <a:pt x="511715" y="365476"/>
                  <a:pt x="512760" y="383629"/>
                  <a:pt x="525172" y="390525"/>
                </a:cubicBezTo>
                <a:cubicBezTo>
                  <a:pt x="544797" y="401428"/>
                  <a:pt x="569622" y="396875"/>
                  <a:pt x="591847" y="400050"/>
                </a:cubicBezTo>
                <a:cubicBezTo>
                  <a:pt x="610897" y="396875"/>
                  <a:pt x="632928" y="401238"/>
                  <a:pt x="648997" y="390525"/>
                </a:cubicBezTo>
                <a:cubicBezTo>
                  <a:pt x="680287" y="369665"/>
                  <a:pt x="682061" y="315965"/>
                  <a:pt x="687097" y="285750"/>
                </a:cubicBezTo>
                <a:cubicBezTo>
                  <a:pt x="671222" y="269875"/>
                  <a:pt x="661857" y="239847"/>
                  <a:pt x="639472" y="238125"/>
                </a:cubicBezTo>
                <a:cubicBezTo>
                  <a:pt x="554730" y="231606"/>
                  <a:pt x="371000" y="280290"/>
                  <a:pt x="287047" y="314325"/>
                </a:cubicBezTo>
                <a:cubicBezTo>
                  <a:pt x="218609" y="342070"/>
                  <a:pt x="87022" y="409575"/>
                  <a:pt x="87022" y="409575"/>
                </a:cubicBezTo>
                <a:cubicBezTo>
                  <a:pt x="83847" y="422275"/>
                  <a:pt x="77497" y="434584"/>
                  <a:pt x="77497" y="447675"/>
                </a:cubicBezTo>
                <a:cubicBezTo>
                  <a:pt x="77497" y="473110"/>
                  <a:pt x="98417" y="490508"/>
                  <a:pt x="115597" y="504825"/>
                </a:cubicBezTo>
                <a:cubicBezTo>
                  <a:pt x="124391" y="512154"/>
                  <a:pt x="133453" y="519855"/>
                  <a:pt x="144172" y="523875"/>
                </a:cubicBezTo>
                <a:cubicBezTo>
                  <a:pt x="159331" y="529559"/>
                  <a:pt x="175922" y="530225"/>
                  <a:pt x="191797" y="533400"/>
                </a:cubicBezTo>
                <a:cubicBezTo>
                  <a:pt x="232266" y="530509"/>
                  <a:pt x="319395" y="541368"/>
                  <a:pt x="363247" y="504825"/>
                </a:cubicBezTo>
                <a:cubicBezTo>
                  <a:pt x="372041" y="497496"/>
                  <a:pt x="375947" y="485775"/>
                  <a:pt x="382297" y="476250"/>
                </a:cubicBezTo>
                <a:cubicBezTo>
                  <a:pt x="393316" y="437683"/>
                  <a:pt x="415162" y="374126"/>
                  <a:pt x="410872" y="333375"/>
                </a:cubicBezTo>
                <a:cubicBezTo>
                  <a:pt x="407082" y="297373"/>
                  <a:pt x="397711" y="261355"/>
                  <a:pt x="382297" y="228600"/>
                </a:cubicBezTo>
                <a:cubicBezTo>
                  <a:pt x="371738" y="206163"/>
                  <a:pt x="352207" y="188985"/>
                  <a:pt x="334672" y="171450"/>
                </a:cubicBezTo>
                <a:cubicBezTo>
                  <a:pt x="305840" y="142618"/>
                  <a:pt x="255868" y="111633"/>
                  <a:pt x="220372" y="95250"/>
                </a:cubicBezTo>
                <a:cubicBezTo>
                  <a:pt x="202140" y="86835"/>
                  <a:pt x="182272" y="82550"/>
                  <a:pt x="163222" y="76200"/>
                </a:cubicBezTo>
                <a:cubicBezTo>
                  <a:pt x="137822" y="82550"/>
                  <a:pt x="104263" y="75546"/>
                  <a:pt x="87022" y="95250"/>
                </a:cubicBezTo>
                <a:cubicBezTo>
                  <a:pt x="74304" y="109784"/>
                  <a:pt x="88244" y="134963"/>
                  <a:pt x="96547" y="152400"/>
                </a:cubicBezTo>
                <a:cubicBezTo>
                  <a:pt x="155850" y="276937"/>
                  <a:pt x="177535" y="283620"/>
                  <a:pt x="248947" y="381000"/>
                </a:cubicBezTo>
                <a:cubicBezTo>
                  <a:pt x="262486" y="399463"/>
                  <a:pt x="270858" y="421961"/>
                  <a:pt x="287047" y="438150"/>
                </a:cubicBezTo>
                <a:cubicBezTo>
                  <a:pt x="303236" y="454339"/>
                  <a:pt x="344197" y="476250"/>
                  <a:pt x="344197" y="476250"/>
                </a:cubicBezTo>
                <a:lnTo>
                  <a:pt x="410872" y="457200"/>
                </a:lnTo>
                <a:cubicBezTo>
                  <a:pt x="423502" y="453756"/>
                  <a:pt x="437871" y="454613"/>
                  <a:pt x="448972" y="447675"/>
                </a:cubicBezTo>
                <a:cubicBezTo>
                  <a:pt x="475930" y="430826"/>
                  <a:pt x="550097" y="329325"/>
                  <a:pt x="553747" y="323850"/>
                </a:cubicBezTo>
                <a:cubicBezTo>
                  <a:pt x="578214" y="287150"/>
                  <a:pt x="620422" y="209550"/>
                  <a:pt x="620422" y="209550"/>
                </a:cubicBezTo>
                <a:cubicBezTo>
                  <a:pt x="620868" y="204202"/>
                  <a:pt x="642701" y="90568"/>
                  <a:pt x="620422" y="57150"/>
                </a:cubicBezTo>
                <a:cubicBezTo>
                  <a:pt x="614072" y="47625"/>
                  <a:pt x="601372" y="44450"/>
                  <a:pt x="591847" y="38100"/>
                </a:cubicBezTo>
                <a:cubicBezTo>
                  <a:pt x="569622" y="41275"/>
                  <a:pt x="546017" y="39287"/>
                  <a:pt x="525172" y="47625"/>
                </a:cubicBezTo>
                <a:cubicBezTo>
                  <a:pt x="496126" y="59244"/>
                  <a:pt x="486852" y="100562"/>
                  <a:pt x="477547" y="123825"/>
                </a:cubicBezTo>
                <a:cubicBezTo>
                  <a:pt x="481879" y="171480"/>
                  <a:pt x="485129" y="236056"/>
                  <a:pt x="496597" y="285750"/>
                </a:cubicBezTo>
                <a:cubicBezTo>
                  <a:pt x="501794" y="308272"/>
                  <a:pt x="510041" y="330001"/>
                  <a:pt x="515647" y="352425"/>
                </a:cubicBezTo>
                <a:cubicBezTo>
                  <a:pt x="523438" y="383590"/>
                  <a:pt x="524532" y="420109"/>
                  <a:pt x="544222" y="447675"/>
                </a:cubicBezTo>
                <a:cubicBezTo>
                  <a:pt x="550876" y="456990"/>
                  <a:pt x="563272" y="460375"/>
                  <a:pt x="572797" y="466725"/>
                </a:cubicBezTo>
                <a:cubicBezTo>
                  <a:pt x="611637" y="443421"/>
                  <a:pt x="628219" y="445063"/>
                  <a:pt x="639472" y="400050"/>
                </a:cubicBezTo>
                <a:cubicBezTo>
                  <a:pt x="642552" y="387729"/>
                  <a:pt x="639472" y="374650"/>
                  <a:pt x="639472" y="361950"/>
                </a:cubicBezTo>
              </a:path>
            </a:pathLst>
          </a:custGeom>
          <a:noFill/>
          <a:ln w="28575">
            <a:solidFill>
              <a:srgbClr val="64AD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966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381" name="Forme libre : forme 51">
            <a:extLst>
              <a:ext uri="{FF2B5EF4-FFF2-40B4-BE49-F238E27FC236}">
                <a16:creationId xmlns:a16="http://schemas.microsoft.com/office/drawing/2014/main" id="{CF60215A-3734-43C1-8111-428FAC37BD13}"/>
              </a:ext>
            </a:extLst>
          </p:cNvPr>
          <p:cNvSpPr/>
          <p:nvPr/>
        </p:nvSpPr>
        <p:spPr>
          <a:xfrm>
            <a:off x="28132650" y="22715831"/>
            <a:ext cx="378025" cy="385873"/>
          </a:xfrm>
          <a:custGeom>
            <a:avLst/>
            <a:gdLst>
              <a:gd name="connsiteX0" fmla="*/ 20347 w 687097"/>
              <a:gd name="connsiteY0" fmla="*/ 85725 h 533400"/>
              <a:gd name="connsiteX1" fmla="*/ 10822 w 687097"/>
              <a:gd name="connsiteY1" fmla="*/ 133350 h 533400"/>
              <a:gd name="connsiteX2" fmla="*/ 1297 w 687097"/>
              <a:gd name="connsiteY2" fmla="*/ 171450 h 533400"/>
              <a:gd name="connsiteX3" fmla="*/ 29872 w 687097"/>
              <a:gd name="connsiteY3" fmla="*/ 323850 h 533400"/>
              <a:gd name="connsiteX4" fmla="*/ 67972 w 687097"/>
              <a:gd name="connsiteY4" fmla="*/ 352425 h 533400"/>
              <a:gd name="connsiteX5" fmla="*/ 115597 w 687097"/>
              <a:gd name="connsiteY5" fmla="*/ 361950 h 533400"/>
              <a:gd name="connsiteX6" fmla="*/ 306097 w 687097"/>
              <a:gd name="connsiteY6" fmla="*/ 304800 h 533400"/>
              <a:gd name="connsiteX7" fmla="*/ 315622 w 687097"/>
              <a:gd name="connsiteY7" fmla="*/ 228600 h 533400"/>
              <a:gd name="connsiteX8" fmla="*/ 287047 w 687097"/>
              <a:gd name="connsiteY8" fmla="*/ 38100 h 533400"/>
              <a:gd name="connsiteX9" fmla="*/ 258472 w 687097"/>
              <a:gd name="connsiteY9" fmla="*/ 9525 h 533400"/>
              <a:gd name="connsiteX10" fmla="*/ 220372 w 687097"/>
              <a:gd name="connsiteY10" fmla="*/ 0 h 533400"/>
              <a:gd name="connsiteX11" fmla="*/ 182272 w 687097"/>
              <a:gd name="connsiteY11" fmla="*/ 19050 h 533400"/>
              <a:gd name="connsiteX12" fmla="*/ 182272 w 687097"/>
              <a:gd name="connsiteY12" fmla="*/ 152400 h 533400"/>
              <a:gd name="connsiteX13" fmla="*/ 201322 w 687097"/>
              <a:gd name="connsiteY13" fmla="*/ 200025 h 533400"/>
              <a:gd name="connsiteX14" fmla="*/ 239422 w 687097"/>
              <a:gd name="connsiteY14" fmla="*/ 295275 h 533400"/>
              <a:gd name="connsiteX15" fmla="*/ 287047 w 687097"/>
              <a:gd name="connsiteY15" fmla="*/ 333375 h 533400"/>
              <a:gd name="connsiteX16" fmla="*/ 306097 w 687097"/>
              <a:gd name="connsiteY16" fmla="*/ 361950 h 533400"/>
              <a:gd name="connsiteX17" fmla="*/ 334672 w 687097"/>
              <a:gd name="connsiteY17" fmla="*/ 371475 h 533400"/>
              <a:gd name="connsiteX18" fmla="*/ 372772 w 687097"/>
              <a:gd name="connsiteY18" fmla="*/ 390525 h 533400"/>
              <a:gd name="connsiteX19" fmla="*/ 496597 w 687097"/>
              <a:gd name="connsiteY19" fmla="*/ 381000 h 533400"/>
              <a:gd name="connsiteX20" fmla="*/ 553747 w 687097"/>
              <a:gd name="connsiteY20" fmla="*/ 190500 h 533400"/>
              <a:gd name="connsiteX21" fmla="*/ 534697 w 687097"/>
              <a:gd name="connsiteY21" fmla="*/ 104775 h 533400"/>
              <a:gd name="connsiteX22" fmla="*/ 506122 w 687097"/>
              <a:gd name="connsiteY22" fmla="*/ 114300 h 533400"/>
              <a:gd name="connsiteX23" fmla="*/ 496597 w 687097"/>
              <a:gd name="connsiteY23" fmla="*/ 180975 h 533400"/>
              <a:gd name="connsiteX24" fmla="*/ 487072 w 687097"/>
              <a:gd name="connsiteY24" fmla="*/ 238125 h 533400"/>
              <a:gd name="connsiteX25" fmla="*/ 506122 w 687097"/>
              <a:gd name="connsiteY25" fmla="*/ 352425 h 533400"/>
              <a:gd name="connsiteX26" fmla="*/ 525172 w 687097"/>
              <a:gd name="connsiteY26" fmla="*/ 390525 h 533400"/>
              <a:gd name="connsiteX27" fmla="*/ 591847 w 687097"/>
              <a:gd name="connsiteY27" fmla="*/ 400050 h 533400"/>
              <a:gd name="connsiteX28" fmla="*/ 648997 w 687097"/>
              <a:gd name="connsiteY28" fmla="*/ 390525 h 533400"/>
              <a:gd name="connsiteX29" fmla="*/ 687097 w 687097"/>
              <a:gd name="connsiteY29" fmla="*/ 285750 h 533400"/>
              <a:gd name="connsiteX30" fmla="*/ 639472 w 687097"/>
              <a:gd name="connsiteY30" fmla="*/ 238125 h 533400"/>
              <a:gd name="connsiteX31" fmla="*/ 287047 w 687097"/>
              <a:gd name="connsiteY31" fmla="*/ 314325 h 533400"/>
              <a:gd name="connsiteX32" fmla="*/ 87022 w 687097"/>
              <a:gd name="connsiteY32" fmla="*/ 409575 h 533400"/>
              <a:gd name="connsiteX33" fmla="*/ 77497 w 687097"/>
              <a:gd name="connsiteY33" fmla="*/ 447675 h 533400"/>
              <a:gd name="connsiteX34" fmla="*/ 115597 w 687097"/>
              <a:gd name="connsiteY34" fmla="*/ 504825 h 533400"/>
              <a:gd name="connsiteX35" fmla="*/ 144172 w 687097"/>
              <a:gd name="connsiteY35" fmla="*/ 523875 h 533400"/>
              <a:gd name="connsiteX36" fmla="*/ 191797 w 687097"/>
              <a:gd name="connsiteY36" fmla="*/ 533400 h 533400"/>
              <a:gd name="connsiteX37" fmla="*/ 363247 w 687097"/>
              <a:gd name="connsiteY37" fmla="*/ 504825 h 533400"/>
              <a:gd name="connsiteX38" fmla="*/ 382297 w 687097"/>
              <a:gd name="connsiteY38" fmla="*/ 476250 h 533400"/>
              <a:gd name="connsiteX39" fmla="*/ 410872 w 687097"/>
              <a:gd name="connsiteY39" fmla="*/ 333375 h 533400"/>
              <a:gd name="connsiteX40" fmla="*/ 382297 w 687097"/>
              <a:gd name="connsiteY40" fmla="*/ 228600 h 533400"/>
              <a:gd name="connsiteX41" fmla="*/ 334672 w 687097"/>
              <a:gd name="connsiteY41" fmla="*/ 171450 h 533400"/>
              <a:gd name="connsiteX42" fmla="*/ 220372 w 687097"/>
              <a:gd name="connsiteY42" fmla="*/ 95250 h 533400"/>
              <a:gd name="connsiteX43" fmla="*/ 163222 w 687097"/>
              <a:gd name="connsiteY43" fmla="*/ 76200 h 533400"/>
              <a:gd name="connsiteX44" fmla="*/ 87022 w 687097"/>
              <a:gd name="connsiteY44" fmla="*/ 95250 h 533400"/>
              <a:gd name="connsiteX45" fmla="*/ 96547 w 687097"/>
              <a:gd name="connsiteY45" fmla="*/ 152400 h 533400"/>
              <a:gd name="connsiteX46" fmla="*/ 248947 w 687097"/>
              <a:gd name="connsiteY46" fmla="*/ 381000 h 533400"/>
              <a:gd name="connsiteX47" fmla="*/ 287047 w 687097"/>
              <a:gd name="connsiteY47" fmla="*/ 438150 h 533400"/>
              <a:gd name="connsiteX48" fmla="*/ 344197 w 687097"/>
              <a:gd name="connsiteY48" fmla="*/ 476250 h 533400"/>
              <a:gd name="connsiteX49" fmla="*/ 410872 w 687097"/>
              <a:gd name="connsiteY49" fmla="*/ 457200 h 533400"/>
              <a:gd name="connsiteX50" fmla="*/ 448972 w 687097"/>
              <a:gd name="connsiteY50" fmla="*/ 447675 h 533400"/>
              <a:gd name="connsiteX51" fmla="*/ 553747 w 687097"/>
              <a:gd name="connsiteY51" fmla="*/ 323850 h 533400"/>
              <a:gd name="connsiteX52" fmla="*/ 620422 w 687097"/>
              <a:gd name="connsiteY52" fmla="*/ 209550 h 533400"/>
              <a:gd name="connsiteX53" fmla="*/ 620422 w 687097"/>
              <a:gd name="connsiteY53" fmla="*/ 57150 h 533400"/>
              <a:gd name="connsiteX54" fmla="*/ 591847 w 687097"/>
              <a:gd name="connsiteY54" fmla="*/ 38100 h 533400"/>
              <a:gd name="connsiteX55" fmla="*/ 525172 w 687097"/>
              <a:gd name="connsiteY55" fmla="*/ 47625 h 533400"/>
              <a:gd name="connsiteX56" fmla="*/ 477547 w 687097"/>
              <a:gd name="connsiteY56" fmla="*/ 123825 h 533400"/>
              <a:gd name="connsiteX57" fmla="*/ 496597 w 687097"/>
              <a:gd name="connsiteY57" fmla="*/ 285750 h 533400"/>
              <a:gd name="connsiteX58" fmla="*/ 515647 w 687097"/>
              <a:gd name="connsiteY58" fmla="*/ 352425 h 533400"/>
              <a:gd name="connsiteX59" fmla="*/ 544222 w 687097"/>
              <a:gd name="connsiteY59" fmla="*/ 447675 h 533400"/>
              <a:gd name="connsiteX60" fmla="*/ 572797 w 687097"/>
              <a:gd name="connsiteY60" fmla="*/ 466725 h 533400"/>
              <a:gd name="connsiteX61" fmla="*/ 639472 w 687097"/>
              <a:gd name="connsiteY61" fmla="*/ 400050 h 533400"/>
              <a:gd name="connsiteX62" fmla="*/ 639472 w 687097"/>
              <a:gd name="connsiteY62" fmla="*/ 36195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87097" h="533400">
                <a:moveTo>
                  <a:pt x="20347" y="85725"/>
                </a:moveTo>
                <a:cubicBezTo>
                  <a:pt x="17172" y="101600"/>
                  <a:pt x="14334" y="117546"/>
                  <a:pt x="10822" y="133350"/>
                </a:cubicBezTo>
                <a:cubicBezTo>
                  <a:pt x="7982" y="146129"/>
                  <a:pt x="1297" y="158359"/>
                  <a:pt x="1297" y="171450"/>
                </a:cubicBezTo>
                <a:cubicBezTo>
                  <a:pt x="1297" y="220322"/>
                  <a:pt x="-9264" y="284714"/>
                  <a:pt x="29872" y="323850"/>
                </a:cubicBezTo>
                <a:cubicBezTo>
                  <a:pt x="41097" y="335075"/>
                  <a:pt x="53465" y="345978"/>
                  <a:pt x="67972" y="352425"/>
                </a:cubicBezTo>
                <a:cubicBezTo>
                  <a:pt x="82766" y="359000"/>
                  <a:pt x="99722" y="358775"/>
                  <a:pt x="115597" y="361950"/>
                </a:cubicBezTo>
                <a:cubicBezTo>
                  <a:pt x="207926" y="351691"/>
                  <a:pt x="284354" y="391773"/>
                  <a:pt x="306097" y="304800"/>
                </a:cubicBezTo>
                <a:cubicBezTo>
                  <a:pt x="312305" y="279967"/>
                  <a:pt x="312447" y="254000"/>
                  <a:pt x="315622" y="228600"/>
                </a:cubicBezTo>
                <a:cubicBezTo>
                  <a:pt x="311901" y="176503"/>
                  <a:pt x="316929" y="91888"/>
                  <a:pt x="287047" y="38100"/>
                </a:cubicBezTo>
                <a:cubicBezTo>
                  <a:pt x="280505" y="26325"/>
                  <a:pt x="270168" y="16208"/>
                  <a:pt x="258472" y="9525"/>
                </a:cubicBezTo>
                <a:cubicBezTo>
                  <a:pt x="247106" y="3030"/>
                  <a:pt x="233072" y="3175"/>
                  <a:pt x="220372" y="0"/>
                </a:cubicBezTo>
                <a:cubicBezTo>
                  <a:pt x="207672" y="6350"/>
                  <a:pt x="191362" y="8142"/>
                  <a:pt x="182272" y="19050"/>
                </a:cubicBezTo>
                <a:cubicBezTo>
                  <a:pt x="160794" y="44824"/>
                  <a:pt x="181716" y="149622"/>
                  <a:pt x="182272" y="152400"/>
                </a:cubicBezTo>
                <a:cubicBezTo>
                  <a:pt x="185625" y="169166"/>
                  <a:pt x="196409" y="183648"/>
                  <a:pt x="201322" y="200025"/>
                </a:cubicBezTo>
                <a:cubicBezTo>
                  <a:pt x="216491" y="250588"/>
                  <a:pt x="200216" y="251168"/>
                  <a:pt x="239422" y="295275"/>
                </a:cubicBezTo>
                <a:cubicBezTo>
                  <a:pt x="252928" y="310470"/>
                  <a:pt x="272672" y="319000"/>
                  <a:pt x="287047" y="333375"/>
                </a:cubicBezTo>
                <a:cubicBezTo>
                  <a:pt x="295142" y="341470"/>
                  <a:pt x="297158" y="354799"/>
                  <a:pt x="306097" y="361950"/>
                </a:cubicBezTo>
                <a:cubicBezTo>
                  <a:pt x="313937" y="368222"/>
                  <a:pt x="325444" y="367520"/>
                  <a:pt x="334672" y="371475"/>
                </a:cubicBezTo>
                <a:cubicBezTo>
                  <a:pt x="347723" y="377068"/>
                  <a:pt x="360072" y="384175"/>
                  <a:pt x="372772" y="390525"/>
                </a:cubicBezTo>
                <a:cubicBezTo>
                  <a:pt x="414047" y="387350"/>
                  <a:pt x="462777" y="404873"/>
                  <a:pt x="496597" y="381000"/>
                </a:cubicBezTo>
                <a:cubicBezTo>
                  <a:pt x="518784" y="365338"/>
                  <a:pt x="547049" y="220641"/>
                  <a:pt x="553747" y="190500"/>
                </a:cubicBezTo>
                <a:cubicBezTo>
                  <a:pt x="547397" y="161925"/>
                  <a:pt x="550211" y="129598"/>
                  <a:pt x="534697" y="104775"/>
                </a:cubicBezTo>
                <a:cubicBezTo>
                  <a:pt x="529376" y="96261"/>
                  <a:pt x="510612" y="105320"/>
                  <a:pt x="506122" y="114300"/>
                </a:cubicBezTo>
                <a:cubicBezTo>
                  <a:pt x="496082" y="134380"/>
                  <a:pt x="500011" y="158785"/>
                  <a:pt x="496597" y="180975"/>
                </a:cubicBezTo>
                <a:cubicBezTo>
                  <a:pt x="493660" y="200063"/>
                  <a:pt x="490247" y="219075"/>
                  <a:pt x="487072" y="238125"/>
                </a:cubicBezTo>
                <a:cubicBezTo>
                  <a:pt x="492375" y="285849"/>
                  <a:pt x="489367" y="313330"/>
                  <a:pt x="506122" y="352425"/>
                </a:cubicBezTo>
                <a:cubicBezTo>
                  <a:pt x="511715" y="365476"/>
                  <a:pt x="512760" y="383629"/>
                  <a:pt x="525172" y="390525"/>
                </a:cubicBezTo>
                <a:cubicBezTo>
                  <a:pt x="544797" y="401428"/>
                  <a:pt x="569622" y="396875"/>
                  <a:pt x="591847" y="400050"/>
                </a:cubicBezTo>
                <a:cubicBezTo>
                  <a:pt x="610897" y="396875"/>
                  <a:pt x="632928" y="401238"/>
                  <a:pt x="648997" y="390525"/>
                </a:cubicBezTo>
                <a:cubicBezTo>
                  <a:pt x="680287" y="369665"/>
                  <a:pt x="682061" y="315965"/>
                  <a:pt x="687097" y="285750"/>
                </a:cubicBezTo>
                <a:cubicBezTo>
                  <a:pt x="671222" y="269875"/>
                  <a:pt x="661857" y="239847"/>
                  <a:pt x="639472" y="238125"/>
                </a:cubicBezTo>
                <a:cubicBezTo>
                  <a:pt x="554730" y="231606"/>
                  <a:pt x="371000" y="280290"/>
                  <a:pt x="287047" y="314325"/>
                </a:cubicBezTo>
                <a:cubicBezTo>
                  <a:pt x="218609" y="342070"/>
                  <a:pt x="87022" y="409575"/>
                  <a:pt x="87022" y="409575"/>
                </a:cubicBezTo>
                <a:cubicBezTo>
                  <a:pt x="83847" y="422275"/>
                  <a:pt x="77497" y="434584"/>
                  <a:pt x="77497" y="447675"/>
                </a:cubicBezTo>
                <a:cubicBezTo>
                  <a:pt x="77497" y="473110"/>
                  <a:pt x="98417" y="490508"/>
                  <a:pt x="115597" y="504825"/>
                </a:cubicBezTo>
                <a:cubicBezTo>
                  <a:pt x="124391" y="512154"/>
                  <a:pt x="133453" y="519855"/>
                  <a:pt x="144172" y="523875"/>
                </a:cubicBezTo>
                <a:cubicBezTo>
                  <a:pt x="159331" y="529559"/>
                  <a:pt x="175922" y="530225"/>
                  <a:pt x="191797" y="533400"/>
                </a:cubicBezTo>
                <a:cubicBezTo>
                  <a:pt x="232266" y="530509"/>
                  <a:pt x="319395" y="541368"/>
                  <a:pt x="363247" y="504825"/>
                </a:cubicBezTo>
                <a:cubicBezTo>
                  <a:pt x="372041" y="497496"/>
                  <a:pt x="375947" y="485775"/>
                  <a:pt x="382297" y="476250"/>
                </a:cubicBezTo>
                <a:cubicBezTo>
                  <a:pt x="393316" y="437683"/>
                  <a:pt x="415162" y="374126"/>
                  <a:pt x="410872" y="333375"/>
                </a:cubicBezTo>
                <a:cubicBezTo>
                  <a:pt x="407082" y="297373"/>
                  <a:pt x="397711" y="261355"/>
                  <a:pt x="382297" y="228600"/>
                </a:cubicBezTo>
                <a:cubicBezTo>
                  <a:pt x="371738" y="206163"/>
                  <a:pt x="352207" y="188985"/>
                  <a:pt x="334672" y="171450"/>
                </a:cubicBezTo>
                <a:cubicBezTo>
                  <a:pt x="305840" y="142618"/>
                  <a:pt x="255868" y="111633"/>
                  <a:pt x="220372" y="95250"/>
                </a:cubicBezTo>
                <a:cubicBezTo>
                  <a:pt x="202140" y="86835"/>
                  <a:pt x="182272" y="82550"/>
                  <a:pt x="163222" y="76200"/>
                </a:cubicBezTo>
                <a:cubicBezTo>
                  <a:pt x="137822" y="82550"/>
                  <a:pt x="104263" y="75546"/>
                  <a:pt x="87022" y="95250"/>
                </a:cubicBezTo>
                <a:cubicBezTo>
                  <a:pt x="74304" y="109784"/>
                  <a:pt x="88244" y="134963"/>
                  <a:pt x="96547" y="152400"/>
                </a:cubicBezTo>
                <a:cubicBezTo>
                  <a:pt x="155850" y="276937"/>
                  <a:pt x="177535" y="283620"/>
                  <a:pt x="248947" y="381000"/>
                </a:cubicBezTo>
                <a:cubicBezTo>
                  <a:pt x="262486" y="399463"/>
                  <a:pt x="270858" y="421961"/>
                  <a:pt x="287047" y="438150"/>
                </a:cubicBezTo>
                <a:cubicBezTo>
                  <a:pt x="303236" y="454339"/>
                  <a:pt x="344197" y="476250"/>
                  <a:pt x="344197" y="476250"/>
                </a:cubicBezTo>
                <a:lnTo>
                  <a:pt x="410872" y="457200"/>
                </a:lnTo>
                <a:cubicBezTo>
                  <a:pt x="423502" y="453756"/>
                  <a:pt x="437871" y="454613"/>
                  <a:pt x="448972" y="447675"/>
                </a:cubicBezTo>
                <a:cubicBezTo>
                  <a:pt x="475930" y="430826"/>
                  <a:pt x="550097" y="329325"/>
                  <a:pt x="553747" y="323850"/>
                </a:cubicBezTo>
                <a:cubicBezTo>
                  <a:pt x="578214" y="287150"/>
                  <a:pt x="620422" y="209550"/>
                  <a:pt x="620422" y="209550"/>
                </a:cubicBezTo>
                <a:cubicBezTo>
                  <a:pt x="620868" y="204202"/>
                  <a:pt x="642701" y="90568"/>
                  <a:pt x="620422" y="57150"/>
                </a:cubicBezTo>
                <a:cubicBezTo>
                  <a:pt x="614072" y="47625"/>
                  <a:pt x="601372" y="44450"/>
                  <a:pt x="591847" y="38100"/>
                </a:cubicBezTo>
                <a:cubicBezTo>
                  <a:pt x="569622" y="41275"/>
                  <a:pt x="546017" y="39287"/>
                  <a:pt x="525172" y="47625"/>
                </a:cubicBezTo>
                <a:cubicBezTo>
                  <a:pt x="496126" y="59244"/>
                  <a:pt x="486852" y="100562"/>
                  <a:pt x="477547" y="123825"/>
                </a:cubicBezTo>
                <a:cubicBezTo>
                  <a:pt x="481879" y="171480"/>
                  <a:pt x="485129" y="236056"/>
                  <a:pt x="496597" y="285750"/>
                </a:cubicBezTo>
                <a:cubicBezTo>
                  <a:pt x="501794" y="308272"/>
                  <a:pt x="510041" y="330001"/>
                  <a:pt x="515647" y="352425"/>
                </a:cubicBezTo>
                <a:cubicBezTo>
                  <a:pt x="523438" y="383590"/>
                  <a:pt x="524532" y="420109"/>
                  <a:pt x="544222" y="447675"/>
                </a:cubicBezTo>
                <a:cubicBezTo>
                  <a:pt x="550876" y="456990"/>
                  <a:pt x="563272" y="460375"/>
                  <a:pt x="572797" y="466725"/>
                </a:cubicBezTo>
                <a:cubicBezTo>
                  <a:pt x="611637" y="443421"/>
                  <a:pt x="628219" y="445063"/>
                  <a:pt x="639472" y="400050"/>
                </a:cubicBezTo>
                <a:cubicBezTo>
                  <a:pt x="642552" y="387729"/>
                  <a:pt x="639472" y="374650"/>
                  <a:pt x="639472" y="361950"/>
                </a:cubicBezTo>
              </a:path>
            </a:pathLst>
          </a:custGeom>
          <a:noFill/>
          <a:ln w="28575">
            <a:solidFill>
              <a:srgbClr val="64AD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966">
              <a:ln>
                <a:solidFill>
                  <a:schemeClr val="accent6"/>
                </a:solidFill>
              </a:ln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6AC2EEC-654C-A141-A02F-56A53B2DCC6B}"/>
              </a:ext>
            </a:extLst>
          </p:cNvPr>
          <p:cNvGrpSpPr/>
          <p:nvPr/>
        </p:nvGrpSpPr>
        <p:grpSpPr>
          <a:xfrm>
            <a:off x="28023831" y="32559130"/>
            <a:ext cx="1411537" cy="4960009"/>
            <a:chOff x="28023831" y="32646536"/>
            <a:chExt cx="1411537" cy="4960009"/>
          </a:xfrm>
        </p:grpSpPr>
        <p:pic>
          <p:nvPicPr>
            <p:cNvPr id="382" name="Image 381" descr="Une image contenant alimentation, intérieur, table, assiette&#10;&#10;Description générée automatiquement">
              <a:extLst>
                <a:ext uri="{FF2B5EF4-FFF2-40B4-BE49-F238E27FC236}">
                  <a16:creationId xmlns:a16="http://schemas.microsoft.com/office/drawing/2014/main" id="{E33586B9-A379-4255-ADB8-B51D3924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78" t="29660" r="38089" b="51295"/>
            <a:stretch/>
          </p:blipFill>
          <p:spPr>
            <a:xfrm>
              <a:off x="28113581" y="33029155"/>
              <a:ext cx="1294735" cy="1194119"/>
            </a:xfrm>
            <a:prstGeom prst="rect">
              <a:avLst/>
            </a:prstGeom>
            <a:ln w="38100">
              <a:solidFill>
                <a:srgbClr val="00DC00"/>
              </a:solidFill>
            </a:ln>
          </p:spPr>
        </p:pic>
        <p:pic>
          <p:nvPicPr>
            <p:cNvPr id="383" name="Image 382" descr="Une image contenant intérieur, alimentation, tasse, table&#10;&#10;Description générée automatiquement">
              <a:extLst>
                <a:ext uri="{FF2B5EF4-FFF2-40B4-BE49-F238E27FC236}">
                  <a16:creationId xmlns:a16="http://schemas.microsoft.com/office/drawing/2014/main" id="{03C61EEA-BEB3-403D-9A6A-F7D95DB4E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3" t="14169" r="14829" b="42058"/>
            <a:stretch/>
          </p:blipFill>
          <p:spPr>
            <a:xfrm>
              <a:off x="28023831" y="36414256"/>
              <a:ext cx="1411537" cy="1192289"/>
            </a:xfrm>
            <a:prstGeom prst="rect">
              <a:avLst/>
            </a:prstGeom>
            <a:solidFill>
              <a:srgbClr val="FF01FF"/>
            </a:solidFill>
            <a:ln w="38100" cap="sq">
              <a:solidFill>
                <a:srgbClr val="FF01FF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84" name="Image 383" descr="Une image contenant tasse, intérieur, alimentation, table&#10;&#10;Description générée automatiquement">
              <a:extLst>
                <a:ext uri="{FF2B5EF4-FFF2-40B4-BE49-F238E27FC236}">
                  <a16:creationId xmlns:a16="http://schemas.microsoft.com/office/drawing/2014/main" id="{1F67CC54-2DD0-45CC-A241-BDD1DFB20C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44" t="17187" r="8982" b="15691"/>
            <a:stretch/>
          </p:blipFill>
          <p:spPr>
            <a:xfrm>
              <a:off x="28075771" y="34784765"/>
              <a:ext cx="1307659" cy="1069516"/>
            </a:xfrm>
            <a:prstGeom prst="rect">
              <a:avLst/>
            </a:prstGeom>
            <a:ln w="38100" cap="sq">
              <a:solidFill>
                <a:srgbClr val="9900FF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85" name="ZoneTexte 384">
              <a:extLst>
                <a:ext uri="{FF2B5EF4-FFF2-40B4-BE49-F238E27FC236}">
                  <a16:creationId xmlns:a16="http://schemas.microsoft.com/office/drawing/2014/main" id="{1CE91007-3CB4-4AB8-A704-277B7275DA3A}"/>
                </a:ext>
              </a:extLst>
            </p:cNvPr>
            <p:cNvSpPr txBox="1"/>
            <p:nvPr/>
          </p:nvSpPr>
          <p:spPr>
            <a:xfrm>
              <a:off x="28292037" y="34416514"/>
              <a:ext cx="807930" cy="338554"/>
            </a:xfrm>
            <a:prstGeom prst="rect">
              <a:avLst/>
            </a:prstGeom>
            <a:noFill/>
            <a:ln w="38100">
              <a:solidFill>
                <a:srgbClr val="9900FF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1h INT</a:t>
              </a:r>
              <a:endParaRPr lang="fr-FR" sz="1600" i="1" dirty="0"/>
            </a:p>
          </p:txBody>
        </p:sp>
        <p:sp>
          <p:nvSpPr>
            <p:cNvPr id="386" name="ZoneTexte 385">
              <a:extLst>
                <a:ext uri="{FF2B5EF4-FFF2-40B4-BE49-F238E27FC236}">
                  <a16:creationId xmlns:a16="http://schemas.microsoft.com/office/drawing/2014/main" id="{E643FD79-067D-4D4F-A9C6-014CDAB6C53B}"/>
                </a:ext>
              </a:extLst>
            </p:cNvPr>
            <p:cNvSpPr txBox="1"/>
            <p:nvPr/>
          </p:nvSpPr>
          <p:spPr>
            <a:xfrm>
              <a:off x="28326380" y="36037853"/>
              <a:ext cx="807930" cy="338554"/>
            </a:xfrm>
            <a:prstGeom prst="rect">
              <a:avLst/>
            </a:prstGeom>
            <a:noFill/>
            <a:ln w="38100">
              <a:solidFill>
                <a:srgbClr val="FF01FF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2h INT</a:t>
              </a:r>
              <a:endParaRPr lang="fr-FR" sz="1600" i="1" dirty="0"/>
            </a:p>
          </p:txBody>
        </p:sp>
        <p:sp>
          <p:nvSpPr>
            <p:cNvPr id="391" name="ZoneTexte 390">
              <a:extLst>
                <a:ext uri="{FF2B5EF4-FFF2-40B4-BE49-F238E27FC236}">
                  <a16:creationId xmlns:a16="http://schemas.microsoft.com/office/drawing/2014/main" id="{1CE91007-3CB4-4AB8-A704-277B7275DA3A}"/>
                </a:ext>
              </a:extLst>
            </p:cNvPr>
            <p:cNvSpPr txBox="1"/>
            <p:nvPr/>
          </p:nvSpPr>
          <p:spPr>
            <a:xfrm>
              <a:off x="28144257" y="32646536"/>
              <a:ext cx="1232072" cy="338554"/>
            </a:xfrm>
            <a:prstGeom prst="rect">
              <a:avLst/>
            </a:prstGeom>
            <a:noFill/>
            <a:ln w="38100">
              <a:solidFill>
                <a:srgbClr val="00DC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ea typeface="Calibri" panose="020F0502020204030204" pitchFamily="34" charset="0"/>
                  <a:cs typeface="Times New Roman" panose="02020603050405020304" pitchFamily="18" charset="0"/>
                </a:rPr>
                <a:t>20 min</a:t>
              </a:r>
              <a:r>
                <a:rPr lang="en-US" sz="16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 INT</a:t>
              </a:r>
              <a:endParaRPr lang="fr-FR" sz="1600" i="1" dirty="0"/>
            </a:p>
          </p:txBody>
        </p:sp>
      </p:grpSp>
      <p:pic>
        <p:nvPicPr>
          <p:cNvPr id="395" name="Image 394"/>
          <p:cNvPicPr>
            <a:picLocks noChangeAspect="1"/>
          </p:cNvPicPr>
          <p:nvPr/>
        </p:nvPicPr>
        <p:blipFill rotWithShape="1">
          <a:blip r:embed="rId52"/>
          <a:srcRect l="14232" b="18812"/>
          <a:stretch/>
        </p:blipFill>
        <p:spPr>
          <a:xfrm>
            <a:off x="24097044" y="39434345"/>
            <a:ext cx="2201802" cy="2267243"/>
          </a:xfrm>
          <a:prstGeom prst="rect">
            <a:avLst/>
          </a:prstGeom>
        </p:spPr>
      </p:pic>
      <p:pic>
        <p:nvPicPr>
          <p:cNvPr id="396" name="Image 395"/>
          <p:cNvPicPr>
            <a:picLocks noChangeAspect="1"/>
          </p:cNvPicPr>
          <p:nvPr/>
        </p:nvPicPr>
        <p:blipFill rotWithShape="1">
          <a:blip r:embed="rId53"/>
          <a:srcRect l="2777" b="13966"/>
          <a:stretch/>
        </p:blipFill>
        <p:spPr>
          <a:xfrm>
            <a:off x="26586388" y="39420908"/>
            <a:ext cx="2160730" cy="2216148"/>
          </a:xfrm>
          <a:prstGeom prst="rect">
            <a:avLst/>
          </a:prstGeom>
        </p:spPr>
      </p:pic>
      <p:pic>
        <p:nvPicPr>
          <p:cNvPr id="397" name="Image 396"/>
          <p:cNvPicPr>
            <a:picLocks noChangeAspect="1"/>
          </p:cNvPicPr>
          <p:nvPr/>
        </p:nvPicPr>
        <p:blipFill rotWithShape="1">
          <a:blip r:embed="rId54"/>
          <a:srcRect l="15000" t="4696" b="22494"/>
          <a:stretch/>
        </p:blipFill>
        <p:spPr>
          <a:xfrm>
            <a:off x="17153830" y="39402089"/>
            <a:ext cx="2156579" cy="2252617"/>
          </a:xfrm>
          <a:prstGeom prst="rect">
            <a:avLst/>
          </a:prstGeom>
          <a:ln>
            <a:solidFill>
              <a:srgbClr val="D425DF"/>
            </a:solidFill>
          </a:ln>
        </p:spPr>
      </p:pic>
      <p:pic>
        <p:nvPicPr>
          <p:cNvPr id="398" name="Image 397"/>
          <p:cNvPicPr>
            <a:picLocks noChangeAspect="1"/>
          </p:cNvPicPr>
          <p:nvPr/>
        </p:nvPicPr>
        <p:blipFill rotWithShape="1">
          <a:blip r:embed="rId55"/>
          <a:srcRect l="11250" t="3994" b="22078"/>
          <a:stretch/>
        </p:blipFill>
        <p:spPr>
          <a:xfrm>
            <a:off x="19314070" y="39407958"/>
            <a:ext cx="2182768" cy="2245839"/>
          </a:xfrm>
          <a:prstGeom prst="rect">
            <a:avLst/>
          </a:prstGeom>
        </p:spPr>
      </p:pic>
      <p:pic>
        <p:nvPicPr>
          <p:cNvPr id="399" name="Image 398"/>
          <p:cNvPicPr>
            <a:picLocks noChangeAspect="1"/>
          </p:cNvPicPr>
          <p:nvPr/>
        </p:nvPicPr>
        <p:blipFill rotWithShape="1">
          <a:blip r:embed="rId56"/>
          <a:srcRect l="11963" t="6041" b="21362"/>
          <a:stretch/>
        </p:blipFill>
        <p:spPr>
          <a:xfrm>
            <a:off x="21548264" y="39406756"/>
            <a:ext cx="2230302" cy="2261400"/>
          </a:xfrm>
          <a:prstGeom prst="rect">
            <a:avLst/>
          </a:prstGeom>
        </p:spPr>
      </p:pic>
      <p:sp>
        <p:nvSpPr>
          <p:cNvPr id="400" name="ZoneTexte 399"/>
          <p:cNvSpPr txBox="1"/>
          <p:nvPr/>
        </p:nvSpPr>
        <p:spPr>
          <a:xfrm>
            <a:off x="17230811" y="39396298"/>
            <a:ext cx="2508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FFFF00"/>
                </a:solidFill>
              </a:rPr>
              <a:t>Gastric</a:t>
            </a:r>
            <a:r>
              <a:rPr lang="fr-FR" sz="1400" b="1" dirty="0">
                <a:solidFill>
                  <a:srgbClr val="FFFF00"/>
                </a:solidFill>
              </a:rPr>
              <a:t> </a:t>
            </a:r>
            <a:r>
              <a:rPr lang="fr-FR" sz="1400" b="1" dirty="0" err="1">
                <a:solidFill>
                  <a:srgbClr val="FFFF00"/>
                </a:solidFill>
              </a:rPr>
              <a:t>juice</a:t>
            </a:r>
            <a:r>
              <a:rPr lang="fr-FR" sz="1400" b="1" dirty="0">
                <a:solidFill>
                  <a:srgbClr val="FFFF00"/>
                </a:solidFill>
              </a:rPr>
              <a:t> injection</a:t>
            </a:r>
          </a:p>
        </p:txBody>
      </p:sp>
      <p:sp>
        <p:nvSpPr>
          <p:cNvPr id="401" name="ZoneTexte 400"/>
          <p:cNvSpPr txBox="1"/>
          <p:nvPr/>
        </p:nvSpPr>
        <p:spPr>
          <a:xfrm>
            <a:off x="20536869" y="39404179"/>
            <a:ext cx="1221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00"/>
                </a:solidFill>
              </a:rPr>
              <a:t>+ 10 min</a:t>
            </a:r>
          </a:p>
        </p:txBody>
      </p:sp>
      <p:sp>
        <p:nvSpPr>
          <p:cNvPr id="402" name="ZoneTexte 401"/>
          <p:cNvSpPr txBox="1"/>
          <p:nvPr/>
        </p:nvSpPr>
        <p:spPr>
          <a:xfrm>
            <a:off x="25375378" y="39415146"/>
            <a:ext cx="1151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00"/>
                </a:solidFill>
              </a:rPr>
              <a:t>+ 50 min</a:t>
            </a:r>
          </a:p>
        </p:txBody>
      </p:sp>
      <p:sp>
        <p:nvSpPr>
          <p:cNvPr id="403" name="ZoneTexte 402"/>
          <p:cNvSpPr txBox="1"/>
          <p:nvPr/>
        </p:nvSpPr>
        <p:spPr>
          <a:xfrm>
            <a:off x="27825779" y="39434345"/>
            <a:ext cx="921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00"/>
                </a:solidFill>
              </a:rPr>
              <a:t>+ 80 min</a:t>
            </a:r>
          </a:p>
        </p:txBody>
      </p:sp>
      <p:sp>
        <p:nvSpPr>
          <p:cNvPr id="404" name="ZoneTexte 403"/>
          <p:cNvSpPr txBox="1"/>
          <p:nvPr/>
        </p:nvSpPr>
        <p:spPr>
          <a:xfrm>
            <a:off x="22806641" y="39413604"/>
            <a:ext cx="1041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00"/>
                </a:solidFill>
              </a:rPr>
              <a:t>+ 15 min</a:t>
            </a:r>
          </a:p>
        </p:txBody>
      </p:sp>
      <p:grpSp>
        <p:nvGrpSpPr>
          <p:cNvPr id="405" name="Groupe 404"/>
          <p:cNvGrpSpPr/>
          <p:nvPr/>
        </p:nvGrpSpPr>
        <p:grpSpPr>
          <a:xfrm>
            <a:off x="14967352" y="39396202"/>
            <a:ext cx="2114470" cy="2264392"/>
            <a:chOff x="624612" y="1959575"/>
            <a:chExt cx="1790610" cy="1882793"/>
          </a:xfrm>
        </p:grpSpPr>
        <p:pic>
          <p:nvPicPr>
            <p:cNvPr id="406" name="Image 405"/>
            <p:cNvPicPr>
              <a:picLocks noChangeAspect="1"/>
            </p:cNvPicPr>
            <p:nvPr/>
          </p:nvPicPr>
          <p:blipFill rotWithShape="1">
            <a:blip r:embed="rId57"/>
            <a:srcRect l="10146" b="14395"/>
            <a:stretch/>
          </p:blipFill>
          <p:spPr>
            <a:xfrm>
              <a:off x="624612" y="1959575"/>
              <a:ext cx="1790610" cy="1882793"/>
            </a:xfrm>
            <a:prstGeom prst="rect">
              <a:avLst/>
            </a:prstGeom>
          </p:spPr>
        </p:pic>
        <p:grpSp>
          <p:nvGrpSpPr>
            <p:cNvPr id="407" name="Groupe 406">
              <a:extLst>
                <a:ext uri="{FF2B5EF4-FFF2-40B4-BE49-F238E27FC236}">
                  <a16:creationId xmlns:a16="http://schemas.microsoft.com/office/drawing/2014/main" id="{EF870F1F-0943-4492-BF42-279592336E17}"/>
                </a:ext>
              </a:extLst>
            </p:cNvPr>
            <p:cNvGrpSpPr/>
            <p:nvPr/>
          </p:nvGrpSpPr>
          <p:grpSpPr>
            <a:xfrm>
              <a:off x="627135" y="2069528"/>
              <a:ext cx="797390" cy="294304"/>
              <a:chOff x="1428754" y="5046906"/>
              <a:chExt cx="797390" cy="294304"/>
            </a:xfrm>
          </p:grpSpPr>
          <p:cxnSp>
            <p:nvCxnSpPr>
              <p:cNvPr id="408" name="Connecteur droit 407">
                <a:extLst>
                  <a:ext uri="{FF2B5EF4-FFF2-40B4-BE49-F238E27FC236}">
                    <a16:creationId xmlns:a16="http://schemas.microsoft.com/office/drawing/2014/main" id="{D8D4F050-E34A-483C-A752-8649501B7E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3593" y="5046906"/>
                <a:ext cx="349937" cy="1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9" name="ZoneTexte 408">
                <a:extLst>
                  <a:ext uri="{FF2B5EF4-FFF2-40B4-BE49-F238E27FC236}">
                    <a16:creationId xmlns:a16="http://schemas.microsoft.com/office/drawing/2014/main" id="{FFC743CB-48F9-42B7-A83F-DC21A1E92E4B}"/>
                  </a:ext>
                </a:extLst>
              </p:cNvPr>
              <p:cNvSpPr txBox="1"/>
              <p:nvPr/>
            </p:nvSpPr>
            <p:spPr>
              <a:xfrm flipH="1">
                <a:off x="1428754" y="5064211"/>
                <a:ext cx="7973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fr-FR" sz="1200" b="1" dirty="0">
                    <a:solidFill>
                      <a:srgbClr val="FFFF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m</a:t>
                </a:r>
                <a:r>
                  <a:rPr lang="fr-FR" sz="12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</p:grpSp>
      </p:grpSp>
      <p:sp>
        <p:nvSpPr>
          <p:cNvPr id="410" name="Rectangle 409">
            <a:extLst>
              <a:ext uri="{FF2B5EF4-FFF2-40B4-BE49-F238E27FC236}">
                <a16:creationId xmlns:a16="http://schemas.microsoft.com/office/drawing/2014/main" id="{5989F7E9-C2E5-4F45-8C68-F51C3AAA08C7}"/>
              </a:ext>
            </a:extLst>
          </p:cNvPr>
          <p:cNvSpPr/>
          <p:nvPr/>
        </p:nvSpPr>
        <p:spPr>
          <a:xfrm>
            <a:off x="19374890" y="39396201"/>
            <a:ext cx="4409490" cy="227195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1" name="Rectangle 410">
            <a:extLst>
              <a:ext uri="{FF2B5EF4-FFF2-40B4-BE49-F238E27FC236}">
                <a16:creationId xmlns:a16="http://schemas.microsoft.com/office/drawing/2014/main" id="{D95D0659-6229-BE4B-A179-1EFD132F14B1}"/>
              </a:ext>
            </a:extLst>
          </p:cNvPr>
          <p:cNvSpPr/>
          <p:nvPr/>
        </p:nvSpPr>
        <p:spPr>
          <a:xfrm>
            <a:off x="24059217" y="39408227"/>
            <a:ext cx="2226955" cy="22455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2" name="Rectangle 411">
            <a:extLst>
              <a:ext uri="{FF2B5EF4-FFF2-40B4-BE49-F238E27FC236}">
                <a16:creationId xmlns:a16="http://schemas.microsoft.com/office/drawing/2014/main" id="{1A95E3D7-57D2-D34B-95E6-81BB74FA4800}"/>
              </a:ext>
            </a:extLst>
          </p:cNvPr>
          <p:cNvSpPr/>
          <p:nvPr/>
        </p:nvSpPr>
        <p:spPr>
          <a:xfrm>
            <a:off x="26561989" y="39407905"/>
            <a:ext cx="2185129" cy="224019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88065176-40BE-A446-9464-D957066D185C}"/>
              </a:ext>
            </a:extLst>
          </p:cNvPr>
          <p:cNvSpPr/>
          <p:nvPr/>
        </p:nvSpPr>
        <p:spPr>
          <a:xfrm>
            <a:off x="17125551" y="39396202"/>
            <a:ext cx="2181316" cy="2271955"/>
          </a:xfrm>
          <a:prstGeom prst="rect">
            <a:avLst/>
          </a:prstGeom>
          <a:noFill/>
          <a:ln w="57150">
            <a:solidFill>
              <a:srgbClr val="D425D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6" name="Text Box 5360"/>
          <p:cNvSpPr txBox="1">
            <a:spLocks noChangeArrowheads="1"/>
          </p:cNvSpPr>
          <p:nvPr/>
        </p:nvSpPr>
        <p:spPr bwMode="auto">
          <a:xfrm>
            <a:off x="14951354" y="38571346"/>
            <a:ext cx="15636072" cy="76247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23579" tIns="11790" rIns="23579" bIns="11790">
            <a:spAutoFit/>
          </a:bodyPr>
          <a:lstStyle>
            <a:lvl1pPr defTabSz="2235200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223520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r>
              <a:rPr lang="fr-FR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 IMAGING: </a:t>
            </a:r>
            <a:r>
              <a:rPr lang="fr-FR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GASTRIC</a:t>
            </a:r>
            <a:r>
              <a:rPr lang="fr-FR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digestion</a:t>
            </a:r>
            <a:endParaRPr lang="en-US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6DFBCA8F-02A1-4C49-ADF1-016EFD53F9AB}"/>
              </a:ext>
            </a:extLst>
          </p:cNvPr>
          <p:cNvCxnSpPr>
            <a:cxnSpLocks/>
          </p:cNvCxnSpPr>
          <p:nvPr/>
        </p:nvCxnSpPr>
        <p:spPr>
          <a:xfrm flipV="1">
            <a:off x="15137606" y="35007402"/>
            <a:ext cx="12142271" cy="144016"/>
          </a:xfrm>
          <a:prstGeom prst="line">
            <a:avLst/>
          </a:prstGeom>
          <a:ln w="28575">
            <a:solidFill>
              <a:srgbClr val="99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ZoneTexte 419">
            <a:extLst>
              <a:ext uri="{FF2B5EF4-FFF2-40B4-BE49-F238E27FC236}">
                <a16:creationId xmlns:a16="http://schemas.microsoft.com/office/drawing/2014/main" id="{6B641662-19A4-4FAA-92BF-8CFBCE9C1E0D}"/>
              </a:ext>
            </a:extLst>
          </p:cNvPr>
          <p:cNvSpPr txBox="1"/>
          <p:nvPr/>
        </p:nvSpPr>
        <p:spPr>
          <a:xfrm>
            <a:off x="17046356" y="41868316"/>
            <a:ext cx="21841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fr-FR" b="1" dirty="0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</a:t>
            </a:r>
            <a:r>
              <a:rPr lang="fr-FR" b="1" dirty="0" err="1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</a:t>
            </a:r>
            <a:r>
              <a:rPr lang="fr-FR" b="1" dirty="0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r>
              <a:rPr lang="fr-FR" b="1" dirty="0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br>
              <a:rPr lang="fr-FR" b="1" dirty="0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b="1" dirty="0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b="1" dirty="0" err="1">
                <a:solidFill>
                  <a:srgbClr val="D425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pepsin</a:t>
            </a:r>
            <a:endParaRPr lang="fr-FR" b="1" dirty="0">
              <a:solidFill>
                <a:srgbClr val="D425D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ZoneTexte 420">
            <a:extLst>
              <a:ext uri="{FF2B5EF4-FFF2-40B4-BE49-F238E27FC236}">
                <a16:creationId xmlns:a16="http://schemas.microsoft.com/office/drawing/2014/main" id="{D83937F9-F075-4D49-8FD6-C8C18ECBC3B9}"/>
              </a:ext>
            </a:extLst>
          </p:cNvPr>
          <p:cNvSpPr txBox="1"/>
          <p:nvPr/>
        </p:nvSpPr>
        <p:spPr>
          <a:xfrm>
            <a:off x="19313333" y="41876476"/>
            <a:ext cx="4477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 accumulation on the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borders</a:t>
            </a:r>
            <a:br>
              <a:rPr lang="fr-FR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diffusion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gel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3904635" y="41899094"/>
            <a:ext cx="2234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 EROSION</a:t>
            </a:r>
            <a:b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borders</a:t>
            </a:r>
            <a:endParaRPr lang="fr-FR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ZoneTexte 422">
            <a:extLst>
              <a:ext uri="{FF2B5EF4-FFF2-40B4-BE49-F238E27FC236}">
                <a16:creationId xmlns:a16="http://schemas.microsoft.com/office/drawing/2014/main" id="{EA71F372-29C6-44EE-8797-05D60CD550DA}"/>
              </a:ext>
            </a:extLst>
          </p:cNvPr>
          <p:cNvSpPr txBox="1"/>
          <p:nvPr/>
        </p:nvSpPr>
        <p:spPr>
          <a:xfrm>
            <a:off x="25428575" y="41424074"/>
            <a:ext cx="48006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expel to</a:t>
            </a:r>
            <a:b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surrounding liquid</a:t>
            </a:r>
          </a:p>
        </p:txBody>
      </p:sp>
      <p:sp>
        <p:nvSpPr>
          <p:cNvPr id="468" name="Text Box 5360">
            <a:extLst>
              <a:ext uri="{FF2B5EF4-FFF2-40B4-BE49-F238E27FC236}">
                <a16:creationId xmlns:a16="http://schemas.microsoft.com/office/drawing/2014/main" id="{37537540-E8DB-3943-9130-231AEB763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64" y="37175602"/>
            <a:ext cx="3803259" cy="76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4394" tIns="12197" rIns="24394" bIns="12197">
            <a:spAutoFit/>
          </a:bodyPr>
          <a:lstStyle>
            <a:lvl1pPr defTabSz="2235200">
              <a:defRPr sz="2100" b="1">
                <a:solidFill>
                  <a:srgbClr val="250A8A"/>
                </a:solidFill>
                <a:latin typeface="Arial" charset="0"/>
              </a:defRPr>
            </a:lvl1pPr>
            <a:lvl2pPr marL="742950" indent="-285750" defTabSz="2235200">
              <a:defRPr sz="2100" b="1">
                <a:solidFill>
                  <a:srgbClr val="250A8A"/>
                </a:solidFill>
                <a:latin typeface="Arial" charset="0"/>
              </a:defRPr>
            </a:lvl2pPr>
            <a:lvl3pPr marL="11430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3pPr>
            <a:lvl4pPr marL="16002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4pPr>
            <a:lvl5pPr marL="2057400" indent="-228600" defTabSz="2235200">
              <a:defRPr sz="2100" b="1">
                <a:solidFill>
                  <a:srgbClr val="250A8A"/>
                </a:solidFill>
                <a:latin typeface="Arial" charset="0"/>
              </a:defRPr>
            </a:lvl5pPr>
            <a:lvl6pPr marL="25146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6pPr>
            <a:lvl7pPr marL="29718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7pPr>
            <a:lvl8pPr marL="34290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8pPr>
            <a:lvl9pPr marL="3886200" indent="-228600" defTabSz="2235200" eaLnBrk="0" fontAlgn="base" hangingPunct="0">
              <a:spcBef>
                <a:spcPct val="50000"/>
              </a:spcBef>
              <a:spcAft>
                <a:spcPct val="0"/>
              </a:spcAft>
              <a:defRPr sz="2100" b="1">
                <a:solidFill>
                  <a:srgbClr val="250A8A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fr-FR" sz="4800" dirty="0" err="1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es-ES" altLang="fr-FR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70" name="Connecteur droit avec flèche 469">
            <a:extLst>
              <a:ext uri="{FF2B5EF4-FFF2-40B4-BE49-F238E27FC236}">
                <a16:creationId xmlns:a16="http://schemas.microsoft.com/office/drawing/2014/main" id="{C8CBD2FB-A72C-2A4B-904D-476820C19C6B}"/>
              </a:ext>
            </a:extLst>
          </p:cNvPr>
          <p:cNvCxnSpPr>
            <a:cxnSpLocks/>
          </p:cNvCxnSpPr>
          <p:nvPr/>
        </p:nvCxnSpPr>
        <p:spPr>
          <a:xfrm flipV="1">
            <a:off x="3711496" y="22303072"/>
            <a:ext cx="0" cy="3954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1" name="Rectangle 470">
            <a:extLst>
              <a:ext uri="{FF2B5EF4-FFF2-40B4-BE49-F238E27FC236}">
                <a16:creationId xmlns:a16="http://schemas.microsoft.com/office/drawing/2014/main" id="{22516EBC-87F7-AF43-8BE0-79DA40B9F259}"/>
              </a:ext>
            </a:extLst>
          </p:cNvPr>
          <p:cNvSpPr/>
          <p:nvPr/>
        </p:nvSpPr>
        <p:spPr>
          <a:xfrm>
            <a:off x="521733" y="38102409"/>
            <a:ext cx="13945216" cy="41857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800" dirty="0" err="1">
                <a:solidFill>
                  <a:srgbClr val="7030A0"/>
                </a:solidFill>
              </a:rPr>
              <a:t>rheological</a:t>
            </a:r>
            <a:r>
              <a:rPr lang="fr-FR" sz="2800" dirty="0">
                <a:solidFill>
                  <a:srgbClr val="7030A0"/>
                </a:solidFill>
              </a:rPr>
              <a:t> </a:t>
            </a:r>
            <a:r>
              <a:rPr lang="fr-FR" sz="2800" b="0" dirty="0" err="1">
                <a:solidFill>
                  <a:srgbClr val="7030A0"/>
                </a:solidFill>
              </a:rPr>
              <a:t>behaviour</a:t>
            </a:r>
            <a:r>
              <a:rPr lang="fr-FR" sz="2800" b="0" dirty="0">
                <a:solidFill>
                  <a:srgbClr val="7030A0"/>
                </a:solidFill>
              </a:rPr>
              <a:t>: ≠ </a:t>
            </a:r>
            <a:r>
              <a:rPr lang="fr-FR" sz="2800" b="0" dirty="0" err="1">
                <a:solidFill>
                  <a:srgbClr val="7030A0"/>
                </a:solidFill>
              </a:rPr>
              <a:t>preparation</a:t>
            </a:r>
            <a:r>
              <a:rPr lang="fr-FR" sz="2800" b="0" dirty="0">
                <a:solidFill>
                  <a:srgbClr val="7030A0"/>
                </a:solidFill>
              </a:rPr>
              <a:t> pH &lt;-&gt;  ≠ </a:t>
            </a:r>
            <a:r>
              <a:rPr lang="fr-FR" sz="2800" b="0" dirty="0" err="1">
                <a:solidFill>
                  <a:srgbClr val="7030A0"/>
                </a:solidFill>
              </a:rPr>
              <a:t>moduli</a:t>
            </a:r>
            <a:endParaRPr lang="fr-FR" sz="2800" b="0" dirty="0">
              <a:solidFill>
                <a:srgbClr val="7030A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800" b="0" dirty="0" err="1">
                <a:solidFill>
                  <a:srgbClr val="7030A0"/>
                </a:solidFill>
              </a:rPr>
              <a:t>unexpected</a:t>
            </a:r>
            <a:r>
              <a:rPr lang="fr-FR" sz="2800" b="0" dirty="0">
                <a:solidFill>
                  <a:srgbClr val="7030A0"/>
                </a:solidFill>
              </a:rPr>
              <a:t> for gastric digestion – </a:t>
            </a:r>
            <a:r>
              <a:rPr lang="fr-FR" sz="2800" b="0" dirty="0" err="1">
                <a:solidFill>
                  <a:srgbClr val="7030A0"/>
                </a:solidFill>
              </a:rPr>
              <a:t>satisfactory</a:t>
            </a:r>
            <a:r>
              <a:rPr lang="fr-FR" sz="2800" b="0" dirty="0">
                <a:solidFill>
                  <a:srgbClr val="7030A0"/>
                </a:solidFill>
              </a:rPr>
              <a:t> monitoring for intestinal</a:t>
            </a:r>
          </a:p>
          <a:p>
            <a:pPr marL="342900" indent="-342900">
              <a:buFontTx/>
              <a:buChar char="-"/>
            </a:pPr>
            <a:r>
              <a:rPr lang="fr-FR" sz="2800" b="0" dirty="0">
                <a:solidFill>
                  <a:srgbClr val="7030A0"/>
                </a:solidFill>
              </a:rPr>
              <a:t>agreement with </a:t>
            </a:r>
            <a:r>
              <a:rPr lang="fr-FR" sz="2800" dirty="0" err="1">
                <a:solidFill>
                  <a:srgbClr val="7030A0"/>
                </a:solidFill>
              </a:rPr>
              <a:t>microscopy</a:t>
            </a:r>
            <a:r>
              <a:rPr lang="fr-FR" sz="2800" b="0" dirty="0">
                <a:solidFill>
                  <a:srgbClr val="7030A0"/>
                </a:solidFill>
              </a:rPr>
              <a:t> </a:t>
            </a:r>
            <a:r>
              <a:rPr lang="fr-FR" sz="2800" b="0" dirty="0" err="1">
                <a:solidFill>
                  <a:srgbClr val="7030A0"/>
                </a:solidFill>
              </a:rPr>
              <a:t>evidencing</a:t>
            </a:r>
            <a:r>
              <a:rPr lang="fr-FR" sz="2800" b="0" dirty="0">
                <a:solidFill>
                  <a:srgbClr val="7030A0"/>
                </a:solidFill>
              </a:rPr>
              <a:t> enzyme diffusion / </a:t>
            </a:r>
            <a:r>
              <a:rPr lang="fr-FR" sz="2800" b="0" dirty="0" err="1">
                <a:solidFill>
                  <a:srgbClr val="7030A0"/>
                </a:solidFill>
              </a:rPr>
              <a:t>reaction</a:t>
            </a:r>
            <a:endParaRPr lang="fr-FR" sz="2800" b="0" dirty="0">
              <a:solidFill>
                <a:srgbClr val="7030A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800" dirty="0">
                <a:solidFill>
                  <a:srgbClr val="7030A0"/>
                </a:solidFill>
              </a:rPr>
              <a:t>SANS</a:t>
            </a:r>
            <a:r>
              <a:rPr lang="fr-FR" sz="2800" b="0" dirty="0">
                <a:solidFill>
                  <a:srgbClr val="7030A0"/>
                </a:solidFill>
              </a:rPr>
              <a:t>: &lt;-&gt; </a:t>
            </a:r>
            <a:r>
              <a:rPr lang="fr-FR" sz="2800" b="0" dirty="0" err="1">
                <a:solidFill>
                  <a:srgbClr val="7030A0"/>
                </a:solidFill>
              </a:rPr>
              <a:t>preparation</a:t>
            </a:r>
            <a:r>
              <a:rPr lang="fr-FR" sz="2800" b="0" dirty="0">
                <a:solidFill>
                  <a:srgbClr val="7030A0"/>
                </a:solidFill>
              </a:rPr>
              <a:t> pH:  11: </a:t>
            </a:r>
            <a:r>
              <a:rPr lang="fr-FR" sz="2800" dirty="0">
                <a:solidFill>
                  <a:srgbClr val="7030A0"/>
                </a:solidFill>
              </a:rPr>
              <a:t>compact</a:t>
            </a:r>
            <a:r>
              <a:rPr lang="fr-FR" sz="2800" b="0" dirty="0">
                <a:solidFill>
                  <a:srgbClr val="7030A0"/>
                </a:solidFill>
              </a:rPr>
              <a:t>, pH 8: </a:t>
            </a:r>
            <a:r>
              <a:rPr lang="fr-FR" sz="2800" dirty="0">
                <a:solidFill>
                  <a:srgbClr val="7030A0"/>
                </a:solidFill>
              </a:rPr>
              <a:t>more </a:t>
            </a:r>
            <a:r>
              <a:rPr lang="fr-FR" sz="2800" dirty="0" err="1">
                <a:solidFill>
                  <a:srgbClr val="7030A0"/>
                </a:solidFill>
              </a:rPr>
              <a:t>unfolded</a:t>
            </a:r>
            <a:r>
              <a:rPr lang="fr-FR" sz="2800" dirty="0">
                <a:solidFill>
                  <a:srgbClr val="7030A0"/>
                </a:solidFill>
              </a:rPr>
              <a:t> </a:t>
            </a:r>
            <a:r>
              <a:rPr lang="fr-FR" sz="2800" dirty="0" err="1">
                <a:solidFill>
                  <a:srgbClr val="7030A0"/>
                </a:solidFill>
              </a:rPr>
              <a:t>objects</a:t>
            </a:r>
            <a:endParaRPr lang="fr-FR" sz="2800" dirty="0">
              <a:solidFill>
                <a:srgbClr val="7030A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800" b="0" dirty="0">
                <a:solidFill>
                  <a:srgbClr val="7030A0"/>
                </a:solidFill>
              </a:rPr>
              <a:t>- under digestion, </a:t>
            </a:r>
            <a:r>
              <a:rPr lang="fr-FR" sz="2800" b="0" dirty="0" err="1">
                <a:solidFill>
                  <a:srgbClr val="7030A0"/>
                </a:solidFill>
              </a:rPr>
              <a:t>complex</a:t>
            </a:r>
            <a:r>
              <a:rPr lang="fr-FR" sz="2800" b="0" dirty="0">
                <a:solidFill>
                  <a:srgbClr val="7030A0"/>
                </a:solidFill>
              </a:rPr>
              <a:t> </a:t>
            </a:r>
            <a:r>
              <a:rPr lang="fr-FR" sz="2800" b="0" dirty="0" err="1">
                <a:solidFill>
                  <a:srgbClr val="7030A0"/>
                </a:solidFill>
              </a:rPr>
              <a:t>reproducible</a:t>
            </a:r>
            <a:r>
              <a:rPr lang="fr-FR" sz="2800" b="0" dirty="0">
                <a:solidFill>
                  <a:srgbClr val="7030A0"/>
                </a:solidFill>
              </a:rPr>
              <a:t> </a:t>
            </a:r>
            <a:r>
              <a:rPr lang="fr-FR" sz="2800" b="0" dirty="0" err="1">
                <a:solidFill>
                  <a:srgbClr val="7030A0"/>
                </a:solidFill>
              </a:rPr>
              <a:t>evolution</a:t>
            </a:r>
            <a:r>
              <a:rPr lang="fr-FR" sz="2800" b="0" dirty="0">
                <a:solidFill>
                  <a:srgbClr val="7030A0"/>
                </a:solidFill>
              </a:rPr>
              <a:t>: </a:t>
            </a:r>
            <a:r>
              <a:rPr lang="fr-FR" sz="2800" dirty="0" err="1">
                <a:solidFill>
                  <a:srgbClr val="7030A0"/>
                </a:solidFill>
              </a:rPr>
              <a:t>unfolding</a:t>
            </a:r>
            <a:r>
              <a:rPr lang="fr-FR" sz="2800" dirty="0">
                <a:solidFill>
                  <a:srgbClr val="7030A0"/>
                </a:solidFill>
              </a:rPr>
              <a:t> / </a:t>
            </a:r>
            <a:r>
              <a:rPr lang="fr-FR" sz="2800" dirty="0" err="1">
                <a:solidFill>
                  <a:srgbClr val="7030A0"/>
                </a:solidFill>
              </a:rPr>
              <a:t>recompactification</a:t>
            </a:r>
            <a:r>
              <a:rPr lang="fr-FR" sz="2800" b="0" dirty="0">
                <a:solidFill>
                  <a:srgbClr val="7030A0"/>
                </a:solidFill>
              </a:rPr>
              <a:t> </a:t>
            </a:r>
            <a:r>
              <a:rPr lang="fr-FR" sz="2800" b="0" dirty="0" err="1">
                <a:solidFill>
                  <a:srgbClr val="7030A0"/>
                </a:solidFill>
              </a:rPr>
              <a:t>common</a:t>
            </a:r>
            <a:r>
              <a:rPr lang="fr-FR" sz="2800" b="0" dirty="0">
                <a:solidFill>
                  <a:srgbClr val="7030A0"/>
                </a:solidFill>
              </a:rPr>
              <a:t> to ≠ gels, </a:t>
            </a:r>
            <a:r>
              <a:rPr lang="fr-FR" sz="2800" dirty="0" err="1">
                <a:solidFill>
                  <a:srgbClr val="7030A0"/>
                </a:solidFill>
              </a:rPr>
              <a:t>swelling</a:t>
            </a:r>
            <a:r>
              <a:rPr lang="fr-FR" sz="2800" dirty="0">
                <a:solidFill>
                  <a:srgbClr val="7030A0"/>
                </a:solidFill>
              </a:rPr>
              <a:t>/deswelling, </a:t>
            </a:r>
            <a:r>
              <a:rPr lang="fr-FR" sz="2800" dirty="0" err="1">
                <a:solidFill>
                  <a:srgbClr val="7030A0"/>
                </a:solidFill>
              </a:rPr>
              <a:t>disaggregation</a:t>
            </a:r>
            <a:r>
              <a:rPr lang="fr-FR" sz="2800" dirty="0">
                <a:solidFill>
                  <a:srgbClr val="7030A0"/>
                </a:solidFill>
              </a:rPr>
              <a:t>/ </a:t>
            </a:r>
            <a:r>
              <a:rPr lang="fr-FR" sz="2800" dirty="0" err="1">
                <a:solidFill>
                  <a:srgbClr val="7030A0"/>
                </a:solidFill>
              </a:rPr>
              <a:t>reaggregation</a:t>
            </a:r>
            <a:endParaRPr lang="fr-FR" sz="2800" dirty="0">
              <a:solidFill>
                <a:srgbClr val="7030A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800" dirty="0">
                <a:solidFill>
                  <a:srgbClr val="7030A0"/>
                </a:solidFill>
              </a:rPr>
              <a:t>Digestion </a:t>
            </a:r>
            <a:r>
              <a:rPr lang="fr-FR" sz="2800" dirty="0" err="1">
                <a:solidFill>
                  <a:srgbClr val="7030A0"/>
                </a:solidFill>
              </a:rPr>
              <a:t>is</a:t>
            </a:r>
            <a:r>
              <a:rPr lang="fr-FR" sz="2800" dirty="0">
                <a:solidFill>
                  <a:srgbClr val="7030A0"/>
                </a:solidFill>
              </a:rPr>
              <a:t> a dynamic </a:t>
            </a:r>
            <a:r>
              <a:rPr lang="fr-FR" sz="2800" dirty="0" err="1">
                <a:solidFill>
                  <a:srgbClr val="7030A0"/>
                </a:solidFill>
              </a:rPr>
              <a:t>process</a:t>
            </a:r>
            <a:r>
              <a:rPr lang="fr-FR" sz="2800" dirty="0">
                <a:solidFill>
                  <a:srgbClr val="7030A0"/>
                </a:solidFill>
              </a:rPr>
              <a:t> !</a:t>
            </a:r>
          </a:p>
        </p:txBody>
      </p:sp>
      <p:graphicFrame>
        <p:nvGraphicFramePr>
          <p:cNvPr id="486" name="Objet 485" descr="Project Path: C:\Users\mnapieraj\Documents\OriginLab\User Files\UNTITLED.opju&#10;PE Folder: /UNTITLED/&#10;Short Name: Graph4">
            <a:extLst>
              <a:ext uri="{FF2B5EF4-FFF2-40B4-BE49-F238E27FC236}">
                <a16:creationId xmlns:a16="http://schemas.microsoft.com/office/drawing/2014/main" id="{F01AC9A8-0573-3843-84CA-50A0F53CD7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84747"/>
              </p:ext>
            </p:extLst>
          </p:nvPr>
        </p:nvGraphicFramePr>
        <p:xfrm>
          <a:off x="13520348" y="28102594"/>
          <a:ext cx="7701997" cy="588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" name="Graph" r:id="rId58" imgW="3920760" imgH="2996242" progId="Origin95.Graph">
                  <p:embed/>
                </p:oleObj>
              </mc:Choice>
              <mc:Fallback>
                <p:oleObj name="Graph" r:id="rId58" imgW="3920760" imgH="2996242" progId="Origin95.Graph">
                  <p:embed/>
                  <p:pic>
                    <p:nvPicPr>
                      <p:cNvPr id="7" name="Objet 6" descr="Project Path: C:\Users\mnapieraj\Documents\OriginLab\User Files\UNTITLED.opju&#10;PE Folder: /UNTITLED/&#10;Short Name: Graph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0348" y="28102594"/>
                        <a:ext cx="7701997" cy="5888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3" name="Rectangle 492">
            <a:extLst>
              <a:ext uri="{FF2B5EF4-FFF2-40B4-BE49-F238E27FC236}">
                <a16:creationId xmlns:a16="http://schemas.microsoft.com/office/drawing/2014/main" id="{0121CCE2-762D-804C-B499-750CDC0005EB}"/>
              </a:ext>
            </a:extLst>
          </p:cNvPr>
          <p:cNvSpPr/>
          <p:nvPr/>
        </p:nvSpPr>
        <p:spPr>
          <a:xfrm>
            <a:off x="21790298" y="29324024"/>
            <a:ext cx="683500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7030A0"/>
                </a:solidFill>
              </a:rPr>
              <a:t>SANS: Back &amp; </a:t>
            </a:r>
            <a:r>
              <a:rPr lang="fr-FR" sz="3600" dirty="0" err="1">
                <a:solidFill>
                  <a:srgbClr val="7030A0"/>
                </a:solidFill>
              </a:rPr>
              <a:t>forth</a:t>
            </a:r>
            <a:r>
              <a:rPr lang="fr-FR" sz="3600" dirty="0">
                <a:solidFill>
                  <a:srgbClr val="7030A0"/>
                </a:solidFill>
              </a:rPr>
              <a:t> </a:t>
            </a:r>
            <a:r>
              <a:rPr lang="fr-FR" sz="3600" dirty="0" err="1">
                <a:solidFill>
                  <a:srgbClr val="7030A0"/>
                </a:solidFill>
              </a:rPr>
              <a:t>evolution</a:t>
            </a:r>
            <a:r>
              <a:rPr lang="fr-FR" sz="3600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0B69EC1E-2CBC-41D1-87CB-09787893B80D}"/>
              </a:ext>
            </a:extLst>
          </p:cNvPr>
          <p:cNvSpPr/>
          <p:nvPr/>
        </p:nvSpPr>
        <p:spPr>
          <a:xfrm>
            <a:off x="20250174" y="29535943"/>
            <a:ext cx="377418" cy="3651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377" name="Triangle 376">
            <a:extLst>
              <a:ext uri="{FF2B5EF4-FFF2-40B4-BE49-F238E27FC236}">
                <a16:creationId xmlns:a16="http://schemas.microsoft.com/office/drawing/2014/main" id="{F780714C-4B5E-45DF-8611-8B0409BC3E64}"/>
              </a:ext>
            </a:extLst>
          </p:cNvPr>
          <p:cNvSpPr/>
          <p:nvPr/>
        </p:nvSpPr>
        <p:spPr>
          <a:xfrm>
            <a:off x="20250174" y="28822674"/>
            <a:ext cx="366003" cy="327333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378" name="ZoneTexte 11">
            <a:extLst>
              <a:ext uri="{FF2B5EF4-FFF2-40B4-BE49-F238E27FC236}">
                <a16:creationId xmlns:a16="http://schemas.microsoft.com/office/drawing/2014/main" id="{F57B8139-E94A-4F67-BD91-67E3CD3F6DAB}"/>
              </a:ext>
            </a:extLst>
          </p:cNvPr>
          <p:cNvSpPr txBox="1"/>
          <p:nvPr/>
        </p:nvSpPr>
        <p:spPr>
          <a:xfrm>
            <a:off x="20821067" y="29457106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/>
              <a:t>pH 8</a:t>
            </a:r>
          </a:p>
        </p:txBody>
      </p:sp>
      <p:sp>
        <p:nvSpPr>
          <p:cNvPr id="387" name="ZoneTexte 12">
            <a:extLst>
              <a:ext uri="{FF2B5EF4-FFF2-40B4-BE49-F238E27FC236}">
                <a16:creationId xmlns:a16="http://schemas.microsoft.com/office/drawing/2014/main" id="{F2CCCE9D-9E87-4CAD-BCCD-3130144DE881}"/>
              </a:ext>
            </a:extLst>
          </p:cNvPr>
          <p:cNvSpPr txBox="1"/>
          <p:nvPr/>
        </p:nvSpPr>
        <p:spPr>
          <a:xfrm>
            <a:off x="20754230" y="28750666"/>
            <a:ext cx="1092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/>
              <a:t>pH 11</a:t>
            </a:r>
          </a:p>
        </p:txBody>
      </p:sp>
      <p:sp>
        <p:nvSpPr>
          <p:cNvPr id="7" name="Forme libre 6">
            <a:extLst>
              <a:ext uri="{FF2B5EF4-FFF2-40B4-BE49-F238E27FC236}">
                <a16:creationId xmlns:a16="http://schemas.microsoft.com/office/drawing/2014/main" id="{4B6A79EE-DE23-0847-AD3E-E4B4FB2B2E79}"/>
              </a:ext>
            </a:extLst>
          </p:cNvPr>
          <p:cNvSpPr/>
          <p:nvPr/>
        </p:nvSpPr>
        <p:spPr bwMode="auto">
          <a:xfrm>
            <a:off x="21186278" y="32351066"/>
            <a:ext cx="3689520" cy="312103"/>
          </a:xfrm>
          <a:custGeom>
            <a:avLst/>
            <a:gdLst>
              <a:gd name="connsiteX0" fmla="*/ 0 w 2425148"/>
              <a:gd name="connsiteY0" fmla="*/ 264571 h 344084"/>
              <a:gd name="connsiteX1" fmla="*/ 576470 w 2425148"/>
              <a:gd name="connsiteY1" fmla="*/ 45910 h 344084"/>
              <a:gd name="connsiteX2" fmla="*/ 1669774 w 2425148"/>
              <a:gd name="connsiteY2" fmla="*/ 26032 h 344084"/>
              <a:gd name="connsiteX3" fmla="*/ 2425148 w 2425148"/>
              <a:gd name="connsiteY3" fmla="*/ 344084 h 34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344084">
                <a:moveTo>
                  <a:pt x="0" y="264571"/>
                </a:moveTo>
                <a:cubicBezTo>
                  <a:pt x="149087" y="175118"/>
                  <a:pt x="298174" y="85666"/>
                  <a:pt x="576470" y="45910"/>
                </a:cubicBezTo>
                <a:cubicBezTo>
                  <a:pt x="854766" y="6153"/>
                  <a:pt x="1361661" y="-23664"/>
                  <a:pt x="1669774" y="26032"/>
                </a:cubicBezTo>
                <a:cubicBezTo>
                  <a:pt x="1977887" y="75728"/>
                  <a:pt x="2201517" y="209906"/>
                  <a:pt x="2425148" y="344084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2587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500" b="1" i="0" u="none" strike="noStrike" cap="none" normalizeH="0" baseline="0">
              <a:ln w="57150">
                <a:solidFill>
                  <a:srgbClr val="7030A0"/>
                </a:solidFill>
              </a:ln>
              <a:solidFill>
                <a:srgbClr val="250A8A"/>
              </a:solidFill>
              <a:effectLst/>
              <a:latin typeface="Arial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421FA7-A588-A943-ABA1-0F3A8A15456C}"/>
              </a:ext>
            </a:extLst>
          </p:cNvPr>
          <p:cNvSpPr txBox="1"/>
          <p:nvPr/>
        </p:nvSpPr>
        <p:spPr>
          <a:xfrm>
            <a:off x="21579635" y="31436448"/>
            <a:ext cx="5110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Gastric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Intestinal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" grpId="0"/>
      <p:bldP spid="712" grpId="0"/>
      <p:bldP spid="713" grpId="0"/>
      <p:bldP spid="715" grpId="0"/>
      <p:bldP spid="717" grpId="0"/>
      <p:bldP spid="718" grpId="0"/>
      <p:bldP spid="740" grpId="0" animBg="1"/>
      <p:bldP spid="741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156B13">
                <a:alpha val="74001"/>
              </a:srgbClr>
            </a:gs>
            <a:gs pos="50000">
              <a:srgbClr val="9CB86E">
                <a:alpha val="87000"/>
              </a:srgbClr>
            </a:gs>
            <a:gs pos="100000">
              <a:srgbClr val="DDEBCF"/>
            </a:gs>
          </a:gsLst>
          <a:lin ang="189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2587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500" b="1" i="0" u="none" strike="noStrike" cap="none" normalizeH="0" baseline="0" smtClean="0">
            <a:ln>
              <a:noFill/>
            </a:ln>
            <a:solidFill>
              <a:srgbClr val="250A8A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156B13">
                <a:alpha val="74001"/>
              </a:srgbClr>
            </a:gs>
            <a:gs pos="50000">
              <a:srgbClr val="9CB86E">
                <a:alpha val="87000"/>
              </a:srgbClr>
            </a:gs>
            <a:gs pos="100000">
              <a:srgbClr val="DDEBCF"/>
            </a:gs>
          </a:gsLst>
          <a:lin ang="189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2587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500" b="1" i="0" u="none" strike="noStrike" cap="none" normalizeH="0" baseline="0" smtClean="0">
            <a:ln>
              <a:noFill/>
            </a:ln>
            <a:solidFill>
              <a:srgbClr val="250A8A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32125</TotalTime>
  <Words>835</Words>
  <Application>Microsoft Macintosh PowerPoint</Application>
  <PresentationFormat>Personnalisé</PresentationFormat>
  <Paragraphs>174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10" baseType="lpstr">
      <vt:lpstr>Arial</vt:lpstr>
      <vt:lpstr>Cambria Math</vt:lpstr>
      <vt:lpstr>Comic Sans MS</vt:lpstr>
      <vt:lpstr>Symbol</vt:lpstr>
      <vt:lpstr>Times New Roman</vt:lpstr>
      <vt:lpstr>Wingdings</vt:lpstr>
      <vt:lpstr>Diseño predeterminado</vt:lpstr>
      <vt:lpstr>Graph</vt:lpstr>
      <vt:lpstr>Documento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Usuario Windows 95</dc:creator>
  <cp:lastModifiedBy>François Boué</cp:lastModifiedBy>
  <cp:revision>1245</cp:revision>
  <cp:lastPrinted>2021-05-30T15:27:09Z</cp:lastPrinted>
  <dcterms:created xsi:type="dcterms:W3CDTF">1999-04-13T17:40:22Z</dcterms:created>
  <dcterms:modified xsi:type="dcterms:W3CDTF">2021-06-02T07:52:39Z</dcterms:modified>
</cp:coreProperties>
</file>